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1" r:id="rId4"/>
  </p:sldMasterIdLst>
  <p:notesMasterIdLst>
    <p:notesMasterId r:id="rId13"/>
  </p:notesMasterIdLst>
  <p:sldIdLst>
    <p:sldId id="256" r:id="rId5"/>
    <p:sldId id="267" r:id="rId6"/>
    <p:sldId id="258" r:id="rId7"/>
    <p:sldId id="257" r:id="rId8"/>
    <p:sldId id="268" r:id="rId9"/>
    <p:sldId id="264" r:id="rId10"/>
    <p:sldId id="265" r:id="rId11"/>
    <p:sldId id="266" r:id="rId1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0606"/>
    <p:restoredTop sz="97046"/>
  </p:normalViewPr>
  <p:slideViewPr>
    <p:cSldViewPr snapToGrid="0">
      <p:cViewPr varScale="1">
        <p:scale>
          <a:sx n="63" d="100"/>
          <a:sy n="63" d="100"/>
        </p:scale>
        <p:origin x="972" y="5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notesMaster" Target="notesMasters/notesMaster1.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viewProps" Target="viewProps.xml"/><Relationship Id="rId10" Type="http://schemas.openxmlformats.org/officeDocument/2006/relationships/slide" Target="slides/slide6.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43E8D6A-4A72-B143-9CA1-5907C1A3F863}" type="datetimeFigureOut">
              <a:rPr lang="en-US" smtClean="0"/>
              <a:t>8/26/2024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8845897-8DEE-074D-B02F-4FB113E76B0E}" type="slidenum">
              <a:rPr lang="en-US" smtClean="0"/>
              <a:t>‹#›</a:t>
            </a:fld>
            <a:endParaRPr lang="en-US"/>
          </a:p>
        </p:txBody>
      </p:sp>
    </p:spTree>
    <p:extLst>
      <p:ext uri="{BB962C8B-B14F-4D97-AF65-F5344CB8AC3E}">
        <p14:creationId xmlns:p14="http://schemas.microsoft.com/office/powerpoint/2010/main" val="53725329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8845897-8DEE-074D-B02F-4FB113E76B0E}" type="slidenum">
              <a:rPr lang="en-US" smtClean="0"/>
              <a:t>7</a:t>
            </a:fld>
            <a:endParaRPr lang="en-US"/>
          </a:p>
        </p:txBody>
      </p:sp>
    </p:spTree>
    <p:extLst>
      <p:ext uri="{BB962C8B-B14F-4D97-AF65-F5344CB8AC3E}">
        <p14:creationId xmlns:p14="http://schemas.microsoft.com/office/powerpoint/2010/main" val="312128673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DA2F55-A75A-2DD2-7624-86C13C64099E}"/>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090F628D-35B0-A300-A45E-AEC07B10A42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872F8214-70B2-0BBA-B3FF-BD1E9346D1C2}"/>
              </a:ext>
            </a:extLst>
          </p:cNvPr>
          <p:cNvSpPr>
            <a:spLocks noGrp="1"/>
          </p:cNvSpPr>
          <p:nvPr>
            <p:ph type="dt" sz="half" idx="10"/>
          </p:nvPr>
        </p:nvSpPr>
        <p:spPr/>
        <p:txBody>
          <a:bodyPr/>
          <a:lstStyle/>
          <a:p>
            <a:fld id="{DB894795-7BCA-403B-9443-D65F7866B0B7}" type="datetimeFigureOut">
              <a:rPr lang="tr-TR" smtClean="0"/>
              <a:t>26.08.2024</a:t>
            </a:fld>
            <a:endParaRPr lang="tr-TR"/>
          </a:p>
        </p:txBody>
      </p:sp>
      <p:sp>
        <p:nvSpPr>
          <p:cNvPr id="5" name="Footer Placeholder 4">
            <a:extLst>
              <a:ext uri="{FF2B5EF4-FFF2-40B4-BE49-F238E27FC236}">
                <a16:creationId xmlns:a16="http://schemas.microsoft.com/office/drawing/2014/main" id="{CB26D581-53C4-5191-5D98-DC7AB47C9234}"/>
              </a:ext>
            </a:extLst>
          </p:cNvPr>
          <p:cNvSpPr>
            <a:spLocks noGrp="1"/>
          </p:cNvSpPr>
          <p:nvPr>
            <p:ph type="ftr" sz="quarter" idx="11"/>
          </p:nvPr>
        </p:nvSpPr>
        <p:spPr/>
        <p:txBody>
          <a:bodyPr/>
          <a:lstStyle/>
          <a:p>
            <a:endParaRPr lang="tr-TR"/>
          </a:p>
        </p:txBody>
      </p:sp>
      <p:sp>
        <p:nvSpPr>
          <p:cNvPr id="6" name="Slide Number Placeholder 5">
            <a:extLst>
              <a:ext uri="{FF2B5EF4-FFF2-40B4-BE49-F238E27FC236}">
                <a16:creationId xmlns:a16="http://schemas.microsoft.com/office/drawing/2014/main" id="{25B338F1-C157-E3C2-F3F3-57618F60CCA0}"/>
              </a:ext>
            </a:extLst>
          </p:cNvPr>
          <p:cNvSpPr>
            <a:spLocks noGrp="1"/>
          </p:cNvSpPr>
          <p:nvPr>
            <p:ph type="sldNum" sz="quarter" idx="12"/>
          </p:nvPr>
        </p:nvSpPr>
        <p:spPr/>
        <p:txBody>
          <a:bodyPr/>
          <a:lstStyle/>
          <a:p>
            <a:fld id="{E30503C0-BB46-4D93-B90F-6E0A04AF3665}" type="slidenum">
              <a:rPr lang="tr-TR" smtClean="0"/>
              <a:t>‹#›</a:t>
            </a:fld>
            <a:endParaRPr lang="tr-TR"/>
          </a:p>
        </p:txBody>
      </p:sp>
    </p:spTree>
    <p:extLst>
      <p:ext uri="{BB962C8B-B14F-4D97-AF65-F5344CB8AC3E}">
        <p14:creationId xmlns:p14="http://schemas.microsoft.com/office/powerpoint/2010/main" val="146904733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FA630D-0A87-EDF7-C33F-930F8D367415}"/>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7EE7B2DE-1ADB-5174-9486-07150C7977FB}"/>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1E71E4F-6E2E-495F-34ED-3472E4C67AB3}"/>
              </a:ext>
            </a:extLst>
          </p:cNvPr>
          <p:cNvSpPr>
            <a:spLocks noGrp="1"/>
          </p:cNvSpPr>
          <p:nvPr>
            <p:ph type="dt" sz="half" idx="10"/>
          </p:nvPr>
        </p:nvSpPr>
        <p:spPr/>
        <p:txBody>
          <a:bodyPr/>
          <a:lstStyle/>
          <a:p>
            <a:fld id="{DB894795-7BCA-403B-9443-D65F7866B0B7}" type="datetimeFigureOut">
              <a:rPr lang="tr-TR" smtClean="0"/>
              <a:t>26.08.2024</a:t>
            </a:fld>
            <a:endParaRPr lang="tr-TR"/>
          </a:p>
        </p:txBody>
      </p:sp>
      <p:sp>
        <p:nvSpPr>
          <p:cNvPr id="5" name="Footer Placeholder 4">
            <a:extLst>
              <a:ext uri="{FF2B5EF4-FFF2-40B4-BE49-F238E27FC236}">
                <a16:creationId xmlns:a16="http://schemas.microsoft.com/office/drawing/2014/main" id="{AD1D12C7-7232-EDF8-95EC-78532DADDBCE}"/>
              </a:ext>
            </a:extLst>
          </p:cNvPr>
          <p:cNvSpPr>
            <a:spLocks noGrp="1"/>
          </p:cNvSpPr>
          <p:nvPr>
            <p:ph type="ftr" sz="quarter" idx="11"/>
          </p:nvPr>
        </p:nvSpPr>
        <p:spPr/>
        <p:txBody>
          <a:bodyPr/>
          <a:lstStyle/>
          <a:p>
            <a:endParaRPr lang="tr-TR"/>
          </a:p>
        </p:txBody>
      </p:sp>
      <p:sp>
        <p:nvSpPr>
          <p:cNvPr id="6" name="Slide Number Placeholder 5">
            <a:extLst>
              <a:ext uri="{FF2B5EF4-FFF2-40B4-BE49-F238E27FC236}">
                <a16:creationId xmlns:a16="http://schemas.microsoft.com/office/drawing/2014/main" id="{C949C244-A97E-7724-300E-DEE490892B58}"/>
              </a:ext>
            </a:extLst>
          </p:cNvPr>
          <p:cNvSpPr>
            <a:spLocks noGrp="1"/>
          </p:cNvSpPr>
          <p:nvPr>
            <p:ph type="sldNum" sz="quarter" idx="12"/>
          </p:nvPr>
        </p:nvSpPr>
        <p:spPr/>
        <p:txBody>
          <a:bodyPr/>
          <a:lstStyle/>
          <a:p>
            <a:fld id="{E30503C0-BB46-4D93-B90F-6E0A04AF3665}" type="slidenum">
              <a:rPr lang="tr-TR" smtClean="0"/>
              <a:t>‹#›</a:t>
            </a:fld>
            <a:endParaRPr lang="tr-TR"/>
          </a:p>
        </p:txBody>
      </p:sp>
    </p:spTree>
    <p:extLst>
      <p:ext uri="{BB962C8B-B14F-4D97-AF65-F5344CB8AC3E}">
        <p14:creationId xmlns:p14="http://schemas.microsoft.com/office/powerpoint/2010/main" val="390561664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0630343-4ECE-8AA9-3767-E8F0E103C40C}"/>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0BE718E3-2B16-199F-B2E7-18AF803FCB35}"/>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26664E1-451C-5219-131F-927B56DC0614}"/>
              </a:ext>
            </a:extLst>
          </p:cNvPr>
          <p:cNvSpPr>
            <a:spLocks noGrp="1"/>
          </p:cNvSpPr>
          <p:nvPr>
            <p:ph type="dt" sz="half" idx="10"/>
          </p:nvPr>
        </p:nvSpPr>
        <p:spPr/>
        <p:txBody>
          <a:bodyPr/>
          <a:lstStyle/>
          <a:p>
            <a:fld id="{DB894795-7BCA-403B-9443-D65F7866B0B7}" type="datetimeFigureOut">
              <a:rPr lang="tr-TR" smtClean="0"/>
              <a:t>26.08.2024</a:t>
            </a:fld>
            <a:endParaRPr lang="tr-TR"/>
          </a:p>
        </p:txBody>
      </p:sp>
      <p:sp>
        <p:nvSpPr>
          <p:cNvPr id="5" name="Footer Placeholder 4">
            <a:extLst>
              <a:ext uri="{FF2B5EF4-FFF2-40B4-BE49-F238E27FC236}">
                <a16:creationId xmlns:a16="http://schemas.microsoft.com/office/drawing/2014/main" id="{22CFBEA2-AAD2-F1FA-9637-34B0B8FA8AB8}"/>
              </a:ext>
            </a:extLst>
          </p:cNvPr>
          <p:cNvSpPr>
            <a:spLocks noGrp="1"/>
          </p:cNvSpPr>
          <p:nvPr>
            <p:ph type="ftr" sz="quarter" idx="11"/>
          </p:nvPr>
        </p:nvSpPr>
        <p:spPr/>
        <p:txBody>
          <a:bodyPr/>
          <a:lstStyle/>
          <a:p>
            <a:endParaRPr lang="tr-TR"/>
          </a:p>
        </p:txBody>
      </p:sp>
      <p:sp>
        <p:nvSpPr>
          <p:cNvPr id="6" name="Slide Number Placeholder 5">
            <a:extLst>
              <a:ext uri="{FF2B5EF4-FFF2-40B4-BE49-F238E27FC236}">
                <a16:creationId xmlns:a16="http://schemas.microsoft.com/office/drawing/2014/main" id="{D02B0C8F-1174-A829-2649-63EE74E29DDD}"/>
              </a:ext>
            </a:extLst>
          </p:cNvPr>
          <p:cNvSpPr>
            <a:spLocks noGrp="1"/>
          </p:cNvSpPr>
          <p:nvPr>
            <p:ph type="sldNum" sz="quarter" idx="12"/>
          </p:nvPr>
        </p:nvSpPr>
        <p:spPr/>
        <p:txBody>
          <a:bodyPr/>
          <a:lstStyle/>
          <a:p>
            <a:fld id="{E30503C0-BB46-4D93-B90F-6E0A04AF3665}" type="slidenum">
              <a:rPr lang="tr-TR" smtClean="0"/>
              <a:t>‹#›</a:t>
            </a:fld>
            <a:endParaRPr lang="tr-TR"/>
          </a:p>
        </p:txBody>
      </p:sp>
    </p:spTree>
    <p:extLst>
      <p:ext uri="{BB962C8B-B14F-4D97-AF65-F5344CB8AC3E}">
        <p14:creationId xmlns:p14="http://schemas.microsoft.com/office/powerpoint/2010/main" val="93837251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32A6AF08-0421-09D3-8DE9-617729C92E0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TR"/>
          </a:p>
        </p:txBody>
      </p:sp>
      <p:sp>
        <p:nvSpPr>
          <p:cNvPr id="7" name="Title 6">
            <a:extLst>
              <a:ext uri="{FF2B5EF4-FFF2-40B4-BE49-F238E27FC236}">
                <a16:creationId xmlns:a16="http://schemas.microsoft.com/office/drawing/2014/main" id="{3A6C518A-4934-5BD2-97B0-912E4DA265D4}"/>
              </a:ext>
            </a:extLst>
          </p:cNvPr>
          <p:cNvSpPr>
            <a:spLocks noGrp="1"/>
          </p:cNvSpPr>
          <p:nvPr>
            <p:ph type="title"/>
          </p:nvPr>
        </p:nvSpPr>
        <p:spPr/>
        <p:txBody>
          <a:bodyPr/>
          <a:lstStyle/>
          <a:p>
            <a:r>
              <a:rPr lang="en-US"/>
              <a:t>Click to edit Master title style</a:t>
            </a:r>
            <a:endParaRPr lang="en-TR"/>
          </a:p>
        </p:txBody>
      </p:sp>
    </p:spTree>
    <p:extLst>
      <p:ext uri="{BB962C8B-B14F-4D97-AF65-F5344CB8AC3E}">
        <p14:creationId xmlns:p14="http://schemas.microsoft.com/office/powerpoint/2010/main" val="105624339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787EB3-45F0-FF96-9C40-BBECCECB31C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8777018-9443-4A72-8DF1-796E097376AA}"/>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212B777-9B04-B555-3F67-CB6C173A02E8}"/>
              </a:ext>
            </a:extLst>
          </p:cNvPr>
          <p:cNvSpPr>
            <a:spLocks noGrp="1"/>
          </p:cNvSpPr>
          <p:nvPr>
            <p:ph type="dt" sz="half" idx="10"/>
          </p:nvPr>
        </p:nvSpPr>
        <p:spPr/>
        <p:txBody>
          <a:bodyPr/>
          <a:lstStyle/>
          <a:p>
            <a:fld id="{DB894795-7BCA-403B-9443-D65F7866B0B7}" type="datetimeFigureOut">
              <a:rPr lang="tr-TR" smtClean="0"/>
              <a:t>26.08.2024</a:t>
            </a:fld>
            <a:endParaRPr lang="tr-TR"/>
          </a:p>
        </p:txBody>
      </p:sp>
      <p:sp>
        <p:nvSpPr>
          <p:cNvPr id="5" name="Footer Placeholder 4">
            <a:extLst>
              <a:ext uri="{FF2B5EF4-FFF2-40B4-BE49-F238E27FC236}">
                <a16:creationId xmlns:a16="http://schemas.microsoft.com/office/drawing/2014/main" id="{41C57D6C-5CFD-7490-7197-5DA02A0AA829}"/>
              </a:ext>
            </a:extLst>
          </p:cNvPr>
          <p:cNvSpPr>
            <a:spLocks noGrp="1"/>
          </p:cNvSpPr>
          <p:nvPr>
            <p:ph type="ftr" sz="quarter" idx="11"/>
          </p:nvPr>
        </p:nvSpPr>
        <p:spPr/>
        <p:txBody>
          <a:bodyPr/>
          <a:lstStyle/>
          <a:p>
            <a:endParaRPr lang="tr-TR"/>
          </a:p>
        </p:txBody>
      </p:sp>
      <p:sp>
        <p:nvSpPr>
          <p:cNvPr id="6" name="Slide Number Placeholder 5">
            <a:extLst>
              <a:ext uri="{FF2B5EF4-FFF2-40B4-BE49-F238E27FC236}">
                <a16:creationId xmlns:a16="http://schemas.microsoft.com/office/drawing/2014/main" id="{69D47F11-87F7-2136-6BF3-D908CA131245}"/>
              </a:ext>
            </a:extLst>
          </p:cNvPr>
          <p:cNvSpPr>
            <a:spLocks noGrp="1"/>
          </p:cNvSpPr>
          <p:nvPr>
            <p:ph type="sldNum" sz="quarter" idx="12"/>
          </p:nvPr>
        </p:nvSpPr>
        <p:spPr/>
        <p:txBody>
          <a:bodyPr/>
          <a:lstStyle/>
          <a:p>
            <a:fld id="{E30503C0-BB46-4D93-B90F-6E0A04AF3665}" type="slidenum">
              <a:rPr lang="tr-TR" smtClean="0"/>
              <a:t>‹#›</a:t>
            </a:fld>
            <a:endParaRPr lang="tr-TR"/>
          </a:p>
        </p:txBody>
      </p:sp>
    </p:spTree>
    <p:extLst>
      <p:ext uri="{BB962C8B-B14F-4D97-AF65-F5344CB8AC3E}">
        <p14:creationId xmlns:p14="http://schemas.microsoft.com/office/powerpoint/2010/main" val="225184863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69F91C-7C5D-FD75-7EF4-E09FEBC3CEBC}"/>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52D1D63F-86A8-0DFC-AF8F-9CE7933336BF}"/>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21BE3F91-AEDE-0808-F165-9423D34592AB}"/>
              </a:ext>
            </a:extLst>
          </p:cNvPr>
          <p:cNvSpPr>
            <a:spLocks noGrp="1"/>
          </p:cNvSpPr>
          <p:nvPr>
            <p:ph type="dt" sz="half" idx="10"/>
          </p:nvPr>
        </p:nvSpPr>
        <p:spPr/>
        <p:txBody>
          <a:bodyPr/>
          <a:lstStyle/>
          <a:p>
            <a:fld id="{DB894795-7BCA-403B-9443-D65F7866B0B7}" type="datetimeFigureOut">
              <a:rPr lang="tr-TR" smtClean="0"/>
              <a:t>26.08.2024</a:t>
            </a:fld>
            <a:endParaRPr lang="tr-TR"/>
          </a:p>
        </p:txBody>
      </p:sp>
      <p:sp>
        <p:nvSpPr>
          <p:cNvPr id="5" name="Footer Placeholder 4">
            <a:extLst>
              <a:ext uri="{FF2B5EF4-FFF2-40B4-BE49-F238E27FC236}">
                <a16:creationId xmlns:a16="http://schemas.microsoft.com/office/drawing/2014/main" id="{FD66CB6E-0003-ACC0-FEDF-D599FB017D00}"/>
              </a:ext>
            </a:extLst>
          </p:cNvPr>
          <p:cNvSpPr>
            <a:spLocks noGrp="1"/>
          </p:cNvSpPr>
          <p:nvPr>
            <p:ph type="ftr" sz="quarter" idx="11"/>
          </p:nvPr>
        </p:nvSpPr>
        <p:spPr/>
        <p:txBody>
          <a:bodyPr/>
          <a:lstStyle/>
          <a:p>
            <a:endParaRPr lang="tr-TR"/>
          </a:p>
        </p:txBody>
      </p:sp>
      <p:sp>
        <p:nvSpPr>
          <p:cNvPr id="6" name="Slide Number Placeholder 5">
            <a:extLst>
              <a:ext uri="{FF2B5EF4-FFF2-40B4-BE49-F238E27FC236}">
                <a16:creationId xmlns:a16="http://schemas.microsoft.com/office/drawing/2014/main" id="{A8EAFC6C-8404-DA03-021A-BAA8EF4DDBCC}"/>
              </a:ext>
            </a:extLst>
          </p:cNvPr>
          <p:cNvSpPr>
            <a:spLocks noGrp="1"/>
          </p:cNvSpPr>
          <p:nvPr>
            <p:ph type="sldNum" sz="quarter" idx="12"/>
          </p:nvPr>
        </p:nvSpPr>
        <p:spPr/>
        <p:txBody>
          <a:bodyPr/>
          <a:lstStyle/>
          <a:p>
            <a:fld id="{E30503C0-BB46-4D93-B90F-6E0A04AF3665}" type="slidenum">
              <a:rPr lang="tr-TR" smtClean="0"/>
              <a:t>‹#›</a:t>
            </a:fld>
            <a:endParaRPr lang="tr-TR"/>
          </a:p>
        </p:txBody>
      </p:sp>
    </p:spTree>
    <p:extLst>
      <p:ext uri="{BB962C8B-B14F-4D97-AF65-F5344CB8AC3E}">
        <p14:creationId xmlns:p14="http://schemas.microsoft.com/office/powerpoint/2010/main" val="191643910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DCD51F-FB65-60F2-D0A2-38D75DC4149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68E1964-BB0F-5999-2D42-359A6FA9B57D}"/>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9AD2C5C7-830A-5C0F-B481-AD8680066643}"/>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9816BF3E-D442-D142-1CDF-22C791791465}"/>
              </a:ext>
            </a:extLst>
          </p:cNvPr>
          <p:cNvSpPr>
            <a:spLocks noGrp="1"/>
          </p:cNvSpPr>
          <p:nvPr>
            <p:ph type="dt" sz="half" idx="10"/>
          </p:nvPr>
        </p:nvSpPr>
        <p:spPr/>
        <p:txBody>
          <a:bodyPr/>
          <a:lstStyle/>
          <a:p>
            <a:fld id="{DB894795-7BCA-403B-9443-D65F7866B0B7}" type="datetimeFigureOut">
              <a:rPr lang="tr-TR" smtClean="0"/>
              <a:t>26.08.2024</a:t>
            </a:fld>
            <a:endParaRPr lang="tr-TR"/>
          </a:p>
        </p:txBody>
      </p:sp>
      <p:sp>
        <p:nvSpPr>
          <p:cNvPr id="6" name="Footer Placeholder 5">
            <a:extLst>
              <a:ext uri="{FF2B5EF4-FFF2-40B4-BE49-F238E27FC236}">
                <a16:creationId xmlns:a16="http://schemas.microsoft.com/office/drawing/2014/main" id="{A9F2DAB4-10E6-10A1-E087-283BF8DA92AE}"/>
              </a:ext>
            </a:extLst>
          </p:cNvPr>
          <p:cNvSpPr>
            <a:spLocks noGrp="1"/>
          </p:cNvSpPr>
          <p:nvPr>
            <p:ph type="ftr" sz="quarter" idx="11"/>
          </p:nvPr>
        </p:nvSpPr>
        <p:spPr/>
        <p:txBody>
          <a:bodyPr/>
          <a:lstStyle/>
          <a:p>
            <a:endParaRPr lang="tr-TR"/>
          </a:p>
        </p:txBody>
      </p:sp>
      <p:sp>
        <p:nvSpPr>
          <p:cNvPr id="7" name="Slide Number Placeholder 6">
            <a:extLst>
              <a:ext uri="{FF2B5EF4-FFF2-40B4-BE49-F238E27FC236}">
                <a16:creationId xmlns:a16="http://schemas.microsoft.com/office/drawing/2014/main" id="{25B99B62-1FC0-B492-4FAE-B3AF0E1088FA}"/>
              </a:ext>
            </a:extLst>
          </p:cNvPr>
          <p:cNvSpPr>
            <a:spLocks noGrp="1"/>
          </p:cNvSpPr>
          <p:nvPr>
            <p:ph type="sldNum" sz="quarter" idx="12"/>
          </p:nvPr>
        </p:nvSpPr>
        <p:spPr/>
        <p:txBody>
          <a:bodyPr/>
          <a:lstStyle/>
          <a:p>
            <a:fld id="{E30503C0-BB46-4D93-B90F-6E0A04AF3665}" type="slidenum">
              <a:rPr lang="tr-TR" smtClean="0"/>
              <a:t>‹#›</a:t>
            </a:fld>
            <a:endParaRPr lang="tr-TR"/>
          </a:p>
        </p:txBody>
      </p:sp>
    </p:spTree>
    <p:extLst>
      <p:ext uri="{BB962C8B-B14F-4D97-AF65-F5344CB8AC3E}">
        <p14:creationId xmlns:p14="http://schemas.microsoft.com/office/powerpoint/2010/main" val="2701560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A86A3C-2858-30C7-6ED3-0571542803B8}"/>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B292BCCE-BA28-9B51-1E5F-62590ED8E14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CB9B5C1A-4680-983D-DB32-F9515271BB18}"/>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71EC1292-4D7F-630A-58BE-14124DB23D56}"/>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F48F22A6-E27A-3CB6-889B-5D28E22D35EF}"/>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BB3DB016-68DE-1A6D-143E-2DC404E6390F}"/>
              </a:ext>
            </a:extLst>
          </p:cNvPr>
          <p:cNvSpPr>
            <a:spLocks noGrp="1"/>
          </p:cNvSpPr>
          <p:nvPr>
            <p:ph type="dt" sz="half" idx="10"/>
          </p:nvPr>
        </p:nvSpPr>
        <p:spPr/>
        <p:txBody>
          <a:bodyPr/>
          <a:lstStyle/>
          <a:p>
            <a:fld id="{DB894795-7BCA-403B-9443-D65F7866B0B7}" type="datetimeFigureOut">
              <a:rPr lang="tr-TR" smtClean="0"/>
              <a:t>26.08.2024</a:t>
            </a:fld>
            <a:endParaRPr lang="tr-TR"/>
          </a:p>
        </p:txBody>
      </p:sp>
      <p:sp>
        <p:nvSpPr>
          <p:cNvPr id="8" name="Footer Placeholder 7">
            <a:extLst>
              <a:ext uri="{FF2B5EF4-FFF2-40B4-BE49-F238E27FC236}">
                <a16:creationId xmlns:a16="http://schemas.microsoft.com/office/drawing/2014/main" id="{20BD3634-B468-BF4A-2B31-733D756B2202}"/>
              </a:ext>
            </a:extLst>
          </p:cNvPr>
          <p:cNvSpPr>
            <a:spLocks noGrp="1"/>
          </p:cNvSpPr>
          <p:nvPr>
            <p:ph type="ftr" sz="quarter" idx="11"/>
          </p:nvPr>
        </p:nvSpPr>
        <p:spPr/>
        <p:txBody>
          <a:bodyPr/>
          <a:lstStyle/>
          <a:p>
            <a:endParaRPr lang="tr-TR"/>
          </a:p>
        </p:txBody>
      </p:sp>
      <p:sp>
        <p:nvSpPr>
          <p:cNvPr id="9" name="Slide Number Placeholder 8">
            <a:extLst>
              <a:ext uri="{FF2B5EF4-FFF2-40B4-BE49-F238E27FC236}">
                <a16:creationId xmlns:a16="http://schemas.microsoft.com/office/drawing/2014/main" id="{6284FF2E-5A37-34BD-E808-7D2073656FFB}"/>
              </a:ext>
            </a:extLst>
          </p:cNvPr>
          <p:cNvSpPr>
            <a:spLocks noGrp="1"/>
          </p:cNvSpPr>
          <p:nvPr>
            <p:ph type="sldNum" sz="quarter" idx="12"/>
          </p:nvPr>
        </p:nvSpPr>
        <p:spPr/>
        <p:txBody>
          <a:bodyPr/>
          <a:lstStyle/>
          <a:p>
            <a:fld id="{E30503C0-BB46-4D93-B90F-6E0A04AF3665}" type="slidenum">
              <a:rPr lang="tr-TR" smtClean="0"/>
              <a:t>‹#›</a:t>
            </a:fld>
            <a:endParaRPr lang="tr-TR"/>
          </a:p>
        </p:txBody>
      </p:sp>
    </p:spTree>
    <p:extLst>
      <p:ext uri="{BB962C8B-B14F-4D97-AF65-F5344CB8AC3E}">
        <p14:creationId xmlns:p14="http://schemas.microsoft.com/office/powerpoint/2010/main" val="31559559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C1944A-A980-C12A-490A-CF0001551513}"/>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92930DB8-88AF-CE40-E8D8-FBE9874DBD9E}"/>
              </a:ext>
            </a:extLst>
          </p:cNvPr>
          <p:cNvSpPr>
            <a:spLocks noGrp="1"/>
          </p:cNvSpPr>
          <p:nvPr>
            <p:ph type="dt" sz="half" idx="10"/>
          </p:nvPr>
        </p:nvSpPr>
        <p:spPr/>
        <p:txBody>
          <a:bodyPr/>
          <a:lstStyle/>
          <a:p>
            <a:fld id="{DB894795-7BCA-403B-9443-D65F7866B0B7}" type="datetimeFigureOut">
              <a:rPr lang="tr-TR" smtClean="0"/>
              <a:t>26.08.2024</a:t>
            </a:fld>
            <a:endParaRPr lang="tr-TR"/>
          </a:p>
        </p:txBody>
      </p:sp>
      <p:sp>
        <p:nvSpPr>
          <p:cNvPr id="4" name="Footer Placeholder 3">
            <a:extLst>
              <a:ext uri="{FF2B5EF4-FFF2-40B4-BE49-F238E27FC236}">
                <a16:creationId xmlns:a16="http://schemas.microsoft.com/office/drawing/2014/main" id="{62059107-A739-C68D-C1BF-1C0F199B497D}"/>
              </a:ext>
            </a:extLst>
          </p:cNvPr>
          <p:cNvSpPr>
            <a:spLocks noGrp="1"/>
          </p:cNvSpPr>
          <p:nvPr>
            <p:ph type="ftr" sz="quarter" idx="11"/>
          </p:nvPr>
        </p:nvSpPr>
        <p:spPr/>
        <p:txBody>
          <a:bodyPr/>
          <a:lstStyle/>
          <a:p>
            <a:endParaRPr lang="tr-TR"/>
          </a:p>
        </p:txBody>
      </p:sp>
      <p:sp>
        <p:nvSpPr>
          <p:cNvPr id="5" name="Slide Number Placeholder 4">
            <a:extLst>
              <a:ext uri="{FF2B5EF4-FFF2-40B4-BE49-F238E27FC236}">
                <a16:creationId xmlns:a16="http://schemas.microsoft.com/office/drawing/2014/main" id="{B28DB760-A6B9-FEE0-318D-B6D7898E0799}"/>
              </a:ext>
            </a:extLst>
          </p:cNvPr>
          <p:cNvSpPr>
            <a:spLocks noGrp="1"/>
          </p:cNvSpPr>
          <p:nvPr>
            <p:ph type="sldNum" sz="quarter" idx="12"/>
          </p:nvPr>
        </p:nvSpPr>
        <p:spPr/>
        <p:txBody>
          <a:bodyPr/>
          <a:lstStyle/>
          <a:p>
            <a:fld id="{E30503C0-BB46-4D93-B90F-6E0A04AF3665}" type="slidenum">
              <a:rPr lang="tr-TR" smtClean="0"/>
              <a:t>‹#›</a:t>
            </a:fld>
            <a:endParaRPr lang="tr-TR"/>
          </a:p>
        </p:txBody>
      </p:sp>
    </p:spTree>
    <p:extLst>
      <p:ext uri="{BB962C8B-B14F-4D97-AF65-F5344CB8AC3E}">
        <p14:creationId xmlns:p14="http://schemas.microsoft.com/office/powerpoint/2010/main" val="136205560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DABD01C-5CB6-1980-C6B0-E68C451D6227}"/>
              </a:ext>
            </a:extLst>
          </p:cNvPr>
          <p:cNvSpPr>
            <a:spLocks noGrp="1"/>
          </p:cNvSpPr>
          <p:nvPr>
            <p:ph type="dt" sz="half" idx="10"/>
          </p:nvPr>
        </p:nvSpPr>
        <p:spPr/>
        <p:txBody>
          <a:bodyPr/>
          <a:lstStyle/>
          <a:p>
            <a:fld id="{DB894795-7BCA-403B-9443-D65F7866B0B7}" type="datetimeFigureOut">
              <a:rPr lang="tr-TR" smtClean="0"/>
              <a:t>26.08.2024</a:t>
            </a:fld>
            <a:endParaRPr lang="tr-TR"/>
          </a:p>
        </p:txBody>
      </p:sp>
      <p:sp>
        <p:nvSpPr>
          <p:cNvPr id="3" name="Footer Placeholder 2">
            <a:extLst>
              <a:ext uri="{FF2B5EF4-FFF2-40B4-BE49-F238E27FC236}">
                <a16:creationId xmlns:a16="http://schemas.microsoft.com/office/drawing/2014/main" id="{93CD9C2E-1D64-2459-ACB5-681FDF817550}"/>
              </a:ext>
            </a:extLst>
          </p:cNvPr>
          <p:cNvSpPr>
            <a:spLocks noGrp="1"/>
          </p:cNvSpPr>
          <p:nvPr>
            <p:ph type="ftr" sz="quarter" idx="11"/>
          </p:nvPr>
        </p:nvSpPr>
        <p:spPr/>
        <p:txBody>
          <a:bodyPr/>
          <a:lstStyle/>
          <a:p>
            <a:endParaRPr lang="tr-TR"/>
          </a:p>
        </p:txBody>
      </p:sp>
      <p:sp>
        <p:nvSpPr>
          <p:cNvPr id="4" name="Slide Number Placeholder 3">
            <a:extLst>
              <a:ext uri="{FF2B5EF4-FFF2-40B4-BE49-F238E27FC236}">
                <a16:creationId xmlns:a16="http://schemas.microsoft.com/office/drawing/2014/main" id="{A145686F-CA20-80F2-3B80-3CA9BCA865D2}"/>
              </a:ext>
            </a:extLst>
          </p:cNvPr>
          <p:cNvSpPr>
            <a:spLocks noGrp="1"/>
          </p:cNvSpPr>
          <p:nvPr>
            <p:ph type="sldNum" sz="quarter" idx="12"/>
          </p:nvPr>
        </p:nvSpPr>
        <p:spPr/>
        <p:txBody>
          <a:bodyPr/>
          <a:lstStyle/>
          <a:p>
            <a:fld id="{E30503C0-BB46-4D93-B90F-6E0A04AF3665}" type="slidenum">
              <a:rPr lang="tr-TR" smtClean="0"/>
              <a:t>‹#›</a:t>
            </a:fld>
            <a:endParaRPr lang="tr-TR"/>
          </a:p>
        </p:txBody>
      </p:sp>
    </p:spTree>
    <p:extLst>
      <p:ext uri="{BB962C8B-B14F-4D97-AF65-F5344CB8AC3E}">
        <p14:creationId xmlns:p14="http://schemas.microsoft.com/office/powerpoint/2010/main" val="106342771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6948D1-A17B-F24A-0757-B2121D77755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504ABEE8-AB7B-3FB0-E8FF-93A80761E5DE}"/>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859E4782-82EE-FDDB-043E-BF2CBADC4DC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5E276A3-7D6B-E4E8-73EA-399993D2DA85}"/>
              </a:ext>
            </a:extLst>
          </p:cNvPr>
          <p:cNvSpPr>
            <a:spLocks noGrp="1"/>
          </p:cNvSpPr>
          <p:nvPr>
            <p:ph type="dt" sz="half" idx="10"/>
          </p:nvPr>
        </p:nvSpPr>
        <p:spPr/>
        <p:txBody>
          <a:bodyPr/>
          <a:lstStyle/>
          <a:p>
            <a:fld id="{DB894795-7BCA-403B-9443-D65F7866B0B7}" type="datetimeFigureOut">
              <a:rPr lang="tr-TR" smtClean="0"/>
              <a:t>26.08.2024</a:t>
            </a:fld>
            <a:endParaRPr lang="tr-TR"/>
          </a:p>
        </p:txBody>
      </p:sp>
      <p:sp>
        <p:nvSpPr>
          <p:cNvPr id="6" name="Footer Placeholder 5">
            <a:extLst>
              <a:ext uri="{FF2B5EF4-FFF2-40B4-BE49-F238E27FC236}">
                <a16:creationId xmlns:a16="http://schemas.microsoft.com/office/drawing/2014/main" id="{A0A0CD5F-6110-413A-3CF0-CD4EB4A7F25D}"/>
              </a:ext>
            </a:extLst>
          </p:cNvPr>
          <p:cNvSpPr>
            <a:spLocks noGrp="1"/>
          </p:cNvSpPr>
          <p:nvPr>
            <p:ph type="ftr" sz="quarter" idx="11"/>
          </p:nvPr>
        </p:nvSpPr>
        <p:spPr/>
        <p:txBody>
          <a:bodyPr/>
          <a:lstStyle/>
          <a:p>
            <a:endParaRPr lang="tr-TR"/>
          </a:p>
        </p:txBody>
      </p:sp>
      <p:sp>
        <p:nvSpPr>
          <p:cNvPr id="7" name="Slide Number Placeholder 6">
            <a:extLst>
              <a:ext uri="{FF2B5EF4-FFF2-40B4-BE49-F238E27FC236}">
                <a16:creationId xmlns:a16="http://schemas.microsoft.com/office/drawing/2014/main" id="{F288525D-195B-A6B8-52AF-8E69C8FA899F}"/>
              </a:ext>
            </a:extLst>
          </p:cNvPr>
          <p:cNvSpPr>
            <a:spLocks noGrp="1"/>
          </p:cNvSpPr>
          <p:nvPr>
            <p:ph type="sldNum" sz="quarter" idx="12"/>
          </p:nvPr>
        </p:nvSpPr>
        <p:spPr/>
        <p:txBody>
          <a:bodyPr/>
          <a:lstStyle/>
          <a:p>
            <a:fld id="{E30503C0-BB46-4D93-B90F-6E0A04AF3665}" type="slidenum">
              <a:rPr lang="tr-TR" smtClean="0"/>
              <a:t>‹#›</a:t>
            </a:fld>
            <a:endParaRPr lang="tr-TR"/>
          </a:p>
        </p:txBody>
      </p:sp>
    </p:spTree>
    <p:extLst>
      <p:ext uri="{BB962C8B-B14F-4D97-AF65-F5344CB8AC3E}">
        <p14:creationId xmlns:p14="http://schemas.microsoft.com/office/powerpoint/2010/main" val="69286168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4799A1-1358-2B82-B13C-035E38F7A08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20A449B3-4830-8285-BDF4-7A20EE468C3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13FD890E-0132-E36A-CF14-05E9960B76F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DF995F4-379F-87D4-B67C-96623724209C}"/>
              </a:ext>
            </a:extLst>
          </p:cNvPr>
          <p:cNvSpPr>
            <a:spLocks noGrp="1"/>
          </p:cNvSpPr>
          <p:nvPr>
            <p:ph type="dt" sz="half" idx="10"/>
          </p:nvPr>
        </p:nvSpPr>
        <p:spPr/>
        <p:txBody>
          <a:bodyPr/>
          <a:lstStyle/>
          <a:p>
            <a:fld id="{DB894795-7BCA-403B-9443-D65F7866B0B7}" type="datetimeFigureOut">
              <a:rPr lang="tr-TR" smtClean="0"/>
              <a:t>26.08.2024</a:t>
            </a:fld>
            <a:endParaRPr lang="tr-TR"/>
          </a:p>
        </p:txBody>
      </p:sp>
      <p:sp>
        <p:nvSpPr>
          <p:cNvPr id="6" name="Footer Placeholder 5">
            <a:extLst>
              <a:ext uri="{FF2B5EF4-FFF2-40B4-BE49-F238E27FC236}">
                <a16:creationId xmlns:a16="http://schemas.microsoft.com/office/drawing/2014/main" id="{A32A9D4D-B075-1EA5-3BB2-FDE16D354C8B}"/>
              </a:ext>
            </a:extLst>
          </p:cNvPr>
          <p:cNvSpPr>
            <a:spLocks noGrp="1"/>
          </p:cNvSpPr>
          <p:nvPr>
            <p:ph type="ftr" sz="quarter" idx="11"/>
          </p:nvPr>
        </p:nvSpPr>
        <p:spPr/>
        <p:txBody>
          <a:bodyPr/>
          <a:lstStyle/>
          <a:p>
            <a:endParaRPr lang="tr-TR"/>
          </a:p>
        </p:txBody>
      </p:sp>
      <p:sp>
        <p:nvSpPr>
          <p:cNvPr id="7" name="Slide Number Placeholder 6">
            <a:extLst>
              <a:ext uri="{FF2B5EF4-FFF2-40B4-BE49-F238E27FC236}">
                <a16:creationId xmlns:a16="http://schemas.microsoft.com/office/drawing/2014/main" id="{68CEE842-E1A4-9A22-8521-BA547170D64F}"/>
              </a:ext>
            </a:extLst>
          </p:cNvPr>
          <p:cNvSpPr>
            <a:spLocks noGrp="1"/>
          </p:cNvSpPr>
          <p:nvPr>
            <p:ph type="sldNum" sz="quarter" idx="12"/>
          </p:nvPr>
        </p:nvSpPr>
        <p:spPr/>
        <p:txBody>
          <a:bodyPr/>
          <a:lstStyle/>
          <a:p>
            <a:fld id="{E30503C0-BB46-4D93-B90F-6E0A04AF3665}" type="slidenum">
              <a:rPr lang="tr-TR" smtClean="0"/>
              <a:t>‹#›</a:t>
            </a:fld>
            <a:endParaRPr lang="tr-TR"/>
          </a:p>
        </p:txBody>
      </p:sp>
    </p:spTree>
    <p:extLst>
      <p:ext uri="{BB962C8B-B14F-4D97-AF65-F5344CB8AC3E}">
        <p14:creationId xmlns:p14="http://schemas.microsoft.com/office/powerpoint/2010/main" val="42977017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459DB10-A062-E4D0-1EA1-441F77FA894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A4FFFCC1-7BD3-D3E5-49C9-7446E74A6DE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0AB1602-77C4-03F0-FEDD-C3971901776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DB894795-7BCA-403B-9443-D65F7866B0B7}" type="datetimeFigureOut">
              <a:rPr lang="tr-TR" smtClean="0"/>
              <a:t>26.08.2024</a:t>
            </a:fld>
            <a:endParaRPr lang="tr-TR"/>
          </a:p>
        </p:txBody>
      </p:sp>
      <p:sp>
        <p:nvSpPr>
          <p:cNvPr id="5" name="Footer Placeholder 4">
            <a:extLst>
              <a:ext uri="{FF2B5EF4-FFF2-40B4-BE49-F238E27FC236}">
                <a16:creationId xmlns:a16="http://schemas.microsoft.com/office/drawing/2014/main" id="{0489270E-5875-0051-21B7-1925568F6BE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tr-TR"/>
          </a:p>
        </p:txBody>
      </p:sp>
      <p:sp>
        <p:nvSpPr>
          <p:cNvPr id="6" name="Slide Number Placeholder 5">
            <a:extLst>
              <a:ext uri="{FF2B5EF4-FFF2-40B4-BE49-F238E27FC236}">
                <a16:creationId xmlns:a16="http://schemas.microsoft.com/office/drawing/2014/main" id="{2277972A-B6F1-0709-6BE8-03631FAF699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E30503C0-BB46-4D93-B90F-6E0A04AF3665}" type="slidenum">
              <a:rPr lang="tr-TR" smtClean="0"/>
              <a:t>‹#›</a:t>
            </a:fld>
            <a:endParaRPr lang="tr-TR"/>
          </a:p>
        </p:txBody>
      </p:sp>
      <p:pic>
        <p:nvPicPr>
          <p:cNvPr id="7" name="Resim 7" descr="metin, ekran görüntüsü içeren bir resim&#10;&#10;Açıklama otomatik olarak oluşturuldu">
            <a:extLst>
              <a:ext uri="{FF2B5EF4-FFF2-40B4-BE49-F238E27FC236}">
                <a16:creationId xmlns:a16="http://schemas.microsoft.com/office/drawing/2014/main" id="{C9BB879D-645B-69F7-E9E0-4CBDA2058EAF}"/>
              </a:ext>
            </a:extLst>
          </p:cNvPr>
          <p:cNvPicPr>
            <a:picLocks noChangeAspect="1"/>
          </p:cNvPicPr>
          <p:nvPr userDrawn="1"/>
        </p:nvPicPr>
        <p:blipFill>
          <a:blip r:embed="rId14">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4204245271"/>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8" Type="http://schemas.openxmlformats.org/officeDocument/2006/relationships/image" Target="../media/image8.png"/><Relationship Id="rId13" Type="http://schemas.openxmlformats.org/officeDocument/2006/relationships/image" Target="../media/image13.jpeg"/><Relationship Id="rId3" Type="http://schemas.openxmlformats.org/officeDocument/2006/relationships/image" Target="../media/image3.png"/><Relationship Id="rId7" Type="http://schemas.openxmlformats.org/officeDocument/2006/relationships/image" Target="../media/image7.jpeg"/><Relationship Id="rId12" Type="http://schemas.openxmlformats.org/officeDocument/2006/relationships/image" Target="../media/image12.jpe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6.jpg"/><Relationship Id="rId11" Type="http://schemas.openxmlformats.org/officeDocument/2006/relationships/image" Target="../media/image11.png"/><Relationship Id="rId5" Type="http://schemas.openxmlformats.org/officeDocument/2006/relationships/image" Target="../media/image5.png"/><Relationship Id="rId10" Type="http://schemas.openxmlformats.org/officeDocument/2006/relationships/image" Target="../media/image10.jpg"/><Relationship Id="rId4" Type="http://schemas.openxmlformats.org/officeDocument/2006/relationships/image" Target="../media/image4.jpg"/><Relationship Id="rId9" Type="http://schemas.openxmlformats.org/officeDocument/2006/relationships/image" Target="../media/image9.png"/><Relationship Id="rId14" Type="http://schemas.openxmlformats.org/officeDocument/2006/relationships/image" Target="../media/image14.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2">
            <a:extLst>
              <a:ext uri="{FF2B5EF4-FFF2-40B4-BE49-F238E27FC236}">
                <a16:creationId xmlns:a16="http://schemas.microsoft.com/office/drawing/2014/main" id="{B0D34168-14C1-BA1E-4FC0-47ADA7C0B655}"/>
              </a:ext>
            </a:extLst>
          </p:cNvPr>
          <p:cNvSpPr txBox="1">
            <a:spLocks/>
          </p:cNvSpPr>
          <p:nvPr/>
        </p:nvSpPr>
        <p:spPr>
          <a:xfrm>
            <a:off x="329648" y="1193057"/>
            <a:ext cx="11532704" cy="1393908"/>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a:lnSpc>
                <a:spcPct val="100000"/>
              </a:lnSpc>
              <a:spcBef>
                <a:spcPts val="0"/>
              </a:spcBef>
              <a:spcAft>
                <a:spcPts val="0"/>
              </a:spcAft>
            </a:pPr>
            <a:r>
              <a:rPr lang="en-US" sz="3600" dirty="0">
                <a:solidFill>
                  <a:srgbClr val="002060"/>
                </a:solidFill>
                <a:effectLst/>
                <a:latin typeface="Times New Roman" panose="02020603050405020304" pitchFamily="18" charset="0"/>
                <a:ea typeface="MS Mincho" panose="02020609040205080304" pitchFamily="49" charset="-128"/>
              </a:rPr>
              <a:t>Does Surgical Approach </a:t>
            </a:r>
            <a:r>
              <a:rPr lang="en-US" sz="3600" dirty="0">
                <a:solidFill>
                  <a:srgbClr val="002060"/>
                </a:solidFill>
                <a:latin typeface="Times New Roman" panose="02020603050405020304" pitchFamily="18" charset="0"/>
                <a:ea typeface="MS Mincho" panose="02020609040205080304" pitchFamily="49" charset="-128"/>
              </a:rPr>
              <a:t>I</a:t>
            </a:r>
            <a:r>
              <a:rPr lang="en-US" sz="3600" dirty="0">
                <a:solidFill>
                  <a:srgbClr val="002060"/>
                </a:solidFill>
                <a:effectLst/>
                <a:latin typeface="Times New Roman" panose="02020603050405020304" pitchFamily="18" charset="0"/>
                <a:ea typeface="MS Mincho" panose="02020609040205080304" pitchFamily="49" charset="-128"/>
              </a:rPr>
              <a:t>mpact Outcomes in</a:t>
            </a:r>
          </a:p>
          <a:p>
            <a:pPr marL="0" marR="0">
              <a:lnSpc>
                <a:spcPct val="100000"/>
              </a:lnSpc>
              <a:spcBef>
                <a:spcPts val="0"/>
              </a:spcBef>
              <a:spcAft>
                <a:spcPts val="0"/>
              </a:spcAft>
            </a:pPr>
            <a:r>
              <a:rPr lang="en-US" sz="3600" dirty="0">
                <a:solidFill>
                  <a:srgbClr val="002060"/>
                </a:solidFill>
                <a:effectLst/>
                <a:latin typeface="Times New Roman" panose="02020603050405020304" pitchFamily="18" charset="0"/>
                <a:ea typeface="MS Mincho" panose="02020609040205080304" pitchFamily="49" charset="-128"/>
              </a:rPr>
              <a:t>Primary </a:t>
            </a:r>
            <a:r>
              <a:rPr lang="en-US" sz="3600" dirty="0">
                <a:solidFill>
                  <a:srgbClr val="002060"/>
                </a:solidFill>
                <a:latin typeface="Times New Roman" panose="02020603050405020304" pitchFamily="18" charset="0"/>
                <a:ea typeface="MS Mincho" panose="02020609040205080304" pitchFamily="49" charset="-128"/>
              </a:rPr>
              <a:t>T</a:t>
            </a:r>
            <a:r>
              <a:rPr lang="en-US" sz="3600" dirty="0">
                <a:solidFill>
                  <a:srgbClr val="002060"/>
                </a:solidFill>
                <a:effectLst/>
                <a:latin typeface="Times New Roman" panose="02020603050405020304" pitchFamily="18" charset="0"/>
                <a:ea typeface="MS Mincho" panose="02020609040205080304" pitchFamily="49" charset="-128"/>
              </a:rPr>
              <a:t>otal </a:t>
            </a:r>
            <a:r>
              <a:rPr lang="en-US" sz="3600" dirty="0">
                <a:solidFill>
                  <a:srgbClr val="002060"/>
                </a:solidFill>
                <a:latin typeface="Times New Roman" panose="02020603050405020304" pitchFamily="18" charset="0"/>
                <a:ea typeface="MS Mincho" panose="02020609040205080304" pitchFamily="49" charset="-128"/>
              </a:rPr>
              <a:t>H</a:t>
            </a:r>
            <a:r>
              <a:rPr lang="en-US" sz="3600" dirty="0">
                <a:solidFill>
                  <a:srgbClr val="002060"/>
                </a:solidFill>
                <a:effectLst/>
                <a:latin typeface="Times New Roman" panose="02020603050405020304" pitchFamily="18" charset="0"/>
                <a:ea typeface="MS Mincho" panose="02020609040205080304" pitchFamily="49" charset="-128"/>
              </a:rPr>
              <a:t>ip </a:t>
            </a:r>
            <a:r>
              <a:rPr lang="en-US" sz="3600" dirty="0">
                <a:solidFill>
                  <a:srgbClr val="002060"/>
                </a:solidFill>
                <a:latin typeface="Times New Roman" panose="02020603050405020304" pitchFamily="18" charset="0"/>
                <a:ea typeface="MS Mincho" panose="02020609040205080304" pitchFamily="49" charset="-128"/>
              </a:rPr>
              <a:t>A</a:t>
            </a:r>
            <a:r>
              <a:rPr lang="en-US" sz="3600" dirty="0">
                <a:solidFill>
                  <a:srgbClr val="002060"/>
                </a:solidFill>
                <a:effectLst/>
                <a:latin typeface="Times New Roman" panose="02020603050405020304" pitchFamily="18" charset="0"/>
                <a:ea typeface="MS Mincho" panose="02020609040205080304" pitchFamily="49" charset="-128"/>
              </a:rPr>
              <a:t>rthroplasty? </a:t>
            </a:r>
            <a:endParaRPr lang="en-US" sz="3600" kern="100" dirty="0">
              <a:solidFill>
                <a:srgbClr val="002060"/>
              </a:solidFill>
              <a:effectLst/>
              <a:latin typeface="Times New Roman" panose="02020603050405020304" pitchFamily="18" charset="0"/>
              <a:ea typeface="MS Mincho" panose="02020609040205080304" pitchFamily="49" charset="-128"/>
              <a:cs typeface="Times New Roman" panose="02020603050405020304" pitchFamily="18" charset="0"/>
            </a:endParaRPr>
          </a:p>
        </p:txBody>
      </p:sp>
      <p:sp>
        <p:nvSpPr>
          <p:cNvPr id="3" name="TextBox 2">
            <a:extLst>
              <a:ext uri="{FF2B5EF4-FFF2-40B4-BE49-F238E27FC236}">
                <a16:creationId xmlns:a16="http://schemas.microsoft.com/office/drawing/2014/main" id="{1A1A9AE8-3325-61F1-B200-4FCCE6C4F76B}"/>
              </a:ext>
            </a:extLst>
          </p:cNvPr>
          <p:cNvSpPr txBox="1"/>
          <p:nvPr/>
        </p:nvSpPr>
        <p:spPr>
          <a:xfrm>
            <a:off x="2208292" y="2586965"/>
            <a:ext cx="7775416" cy="5262979"/>
          </a:xfrm>
          <a:prstGeom prst="rect">
            <a:avLst/>
          </a:prstGeom>
          <a:noFill/>
        </p:spPr>
        <p:txBody>
          <a:bodyPr wrap="square">
            <a:spAutoFit/>
          </a:bodyPr>
          <a:lstStyle/>
          <a:p>
            <a:r>
              <a:rPr lang="en-US" sz="2300" b="1" dirty="0">
                <a:solidFill>
                  <a:srgbClr val="002060"/>
                </a:solidFill>
                <a:latin typeface="Times New Roman" panose="02020603050405020304" pitchFamily="18" charset="0"/>
                <a:cs typeface="Times New Roman" panose="02020603050405020304" pitchFamily="18" charset="0"/>
              </a:rPr>
              <a:t>Joshua S. Bingham MD		</a:t>
            </a:r>
          </a:p>
          <a:p>
            <a:r>
              <a:rPr lang="en-US" sz="2300" dirty="0">
                <a:solidFill>
                  <a:srgbClr val="002060"/>
                </a:solidFill>
                <a:latin typeface="Times New Roman" panose="02020603050405020304" pitchFamily="18" charset="0"/>
                <a:cs typeface="Times New Roman" panose="02020603050405020304" pitchFamily="18" charset="0"/>
              </a:rPr>
              <a:t>Saad Tarabichi MD</a:t>
            </a:r>
          </a:p>
          <a:p>
            <a:r>
              <a:rPr lang="en-US" sz="2300" dirty="0">
                <a:solidFill>
                  <a:srgbClr val="002060"/>
                </a:solidFill>
                <a:latin typeface="Times New Roman" panose="02020603050405020304" pitchFamily="18" charset="0"/>
                <a:cs typeface="Times New Roman" panose="02020603050405020304" pitchFamily="18" charset="0"/>
              </a:rPr>
              <a:t>Pietro </a:t>
            </a:r>
            <a:r>
              <a:rPr lang="en-US" sz="2300" dirty="0" err="1">
                <a:solidFill>
                  <a:srgbClr val="002060"/>
                </a:solidFill>
                <a:latin typeface="Times New Roman" panose="02020603050405020304" pitchFamily="18" charset="0"/>
                <a:cs typeface="Times New Roman" panose="02020603050405020304" pitchFamily="18" charset="0"/>
              </a:rPr>
              <a:t>Randelli</a:t>
            </a:r>
            <a:r>
              <a:rPr lang="en-US" sz="2300" dirty="0">
                <a:solidFill>
                  <a:srgbClr val="002060"/>
                </a:solidFill>
                <a:latin typeface="Times New Roman" panose="02020603050405020304" pitchFamily="18" charset="0"/>
                <a:cs typeface="Times New Roman" panose="02020603050405020304" pitchFamily="18" charset="0"/>
              </a:rPr>
              <a:t> MD</a:t>
            </a:r>
          </a:p>
          <a:p>
            <a:r>
              <a:rPr lang="en-US" sz="2300" dirty="0">
                <a:solidFill>
                  <a:srgbClr val="002060"/>
                </a:solidFill>
                <a:latin typeface="Times New Roman" panose="02020603050405020304" pitchFamily="18" charset="0"/>
                <a:cs typeface="Times New Roman" panose="02020603050405020304" pitchFamily="18" charset="0"/>
              </a:rPr>
              <a:t>Ernesto Guerra MD					</a:t>
            </a:r>
          </a:p>
          <a:p>
            <a:r>
              <a:rPr lang="en-US" sz="2300" dirty="0">
                <a:solidFill>
                  <a:srgbClr val="002060"/>
                </a:solidFill>
                <a:latin typeface="Times New Roman" panose="02020603050405020304" pitchFamily="18" charset="0"/>
                <a:cs typeface="Times New Roman" panose="02020603050405020304" pitchFamily="18" charset="0"/>
              </a:rPr>
              <a:t>Jens T. Verhey MD			</a:t>
            </a:r>
          </a:p>
          <a:p>
            <a:r>
              <a:rPr lang="en-US" sz="2300" dirty="0">
                <a:solidFill>
                  <a:srgbClr val="002060"/>
                </a:solidFill>
                <a:latin typeface="Times New Roman" panose="02020603050405020304" pitchFamily="18" charset="0"/>
                <a:cs typeface="Times New Roman" panose="02020603050405020304" pitchFamily="18" charset="0"/>
              </a:rPr>
              <a:t>Ernesto Munoz-</a:t>
            </a:r>
            <a:r>
              <a:rPr lang="en-US" sz="2300" dirty="0" err="1">
                <a:solidFill>
                  <a:srgbClr val="002060"/>
                </a:solidFill>
                <a:latin typeface="Times New Roman" panose="02020603050405020304" pitchFamily="18" charset="0"/>
                <a:cs typeface="Times New Roman" panose="02020603050405020304" pitchFamily="18" charset="0"/>
              </a:rPr>
              <a:t>Mahamud</a:t>
            </a:r>
            <a:r>
              <a:rPr lang="en-US" sz="2300" dirty="0">
                <a:solidFill>
                  <a:srgbClr val="002060"/>
                </a:solidFill>
                <a:latin typeface="Times New Roman" panose="02020603050405020304" pitchFamily="18" charset="0"/>
                <a:cs typeface="Times New Roman" panose="02020603050405020304" pitchFamily="18" charset="0"/>
              </a:rPr>
              <a:t> MD		</a:t>
            </a:r>
          </a:p>
          <a:p>
            <a:r>
              <a:rPr lang="en-US" sz="2300" dirty="0">
                <a:solidFill>
                  <a:srgbClr val="002060"/>
                </a:solidFill>
                <a:latin typeface="Times New Roman" panose="02020603050405020304" pitchFamily="18" charset="0"/>
                <a:cs typeface="Times New Roman" panose="02020603050405020304" pitchFamily="18" charset="0"/>
              </a:rPr>
              <a:t>Khalid </a:t>
            </a:r>
            <a:r>
              <a:rPr lang="en-US" sz="2300" dirty="0" err="1">
                <a:solidFill>
                  <a:srgbClr val="002060"/>
                </a:solidFill>
                <a:latin typeface="Times New Roman" panose="02020603050405020304" pitchFamily="18" charset="0"/>
                <a:cs typeface="Times New Roman" panose="02020603050405020304" pitchFamily="18" charset="0"/>
              </a:rPr>
              <a:t>Merghani</a:t>
            </a:r>
            <a:r>
              <a:rPr lang="en-US" sz="2300" dirty="0">
                <a:solidFill>
                  <a:srgbClr val="002060"/>
                </a:solidFill>
                <a:latin typeface="Times New Roman" panose="02020603050405020304" pitchFamily="18" charset="0"/>
                <a:cs typeface="Times New Roman" panose="02020603050405020304" pitchFamily="18" charset="0"/>
              </a:rPr>
              <a:t> MD		</a:t>
            </a:r>
          </a:p>
          <a:p>
            <a:r>
              <a:rPr lang="en-US" sz="2300" dirty="0">
                <a:solidFill>
                  <a:srgbClr val="002060"/>
                </a:solidFill>
                <a:latin typeface="Times New Roman" panose="02020603050405020304" pitchFamily="18" charset="0"/>
                <a:cs typeface="Times New Roman" panose="02020603050405020304" pitchFamily="18" charset="0"/>
              </a:rPr>
              <a:t>Michele </a:t>
            </a:r>
            <a:r>
              <a:rPr lang="en-US" sz="2300" dirty="0" err="1">
                <a:solidFill>
                  <a:srgbClr val="002060"/>
                </a:solidFill>
                <a:latin typeface="Times New Roman" panose="02020603050405020304" pitchFamily="18" charset="0"/>
                <a:cs typeface="Times New Roman" panose="02020603050405020304" pitchFamily="18" charset="0"/>
              </a:rPr>
              <a:t>D’Apuzzo</a:t>
            </a:r>
            <a:r>
              <a:rPr lang="en-US" sz="2300" dirty="0">
                <a:solidFill>
                  <a:srgbClr val="002060"/>
                </a:solidFill>
                <a:latin typeface="Times New Roman" panose="02020603050405020304" pitchFamily="18" charset="0"/>
                <a:cs typeface="Times New Roman" panose="02020603050405020304" pitchFamily="18" charset="0"/>
              </a:rPr>
              <a:t> MD	</a:t>
            </a:r>
          </a:p>
          <a:p>
            <a:r>
              <a:rPr lang="en-US" sz="2300" dirty="0">
                <a:solidFill>
                  <a:srgbClr val="002060"/>
                </a:solidFill>
                <a:latin typeface="Times New Roman" panose="02020603050405020304" pitchFamily="18" charset="0"/>
                <a:cs typeface="Times New Roman" panose="02020603050405020304" pitchFamily="18" charset="0"/>
              </a:rPr>
              <a:t>Wadih </a:t>
            </a:r>
            <a:r>
              <a:rPr lang="en-US" sz="2300" dirty="0" err="1">
                <a:solidFill>
                  <a:srgbClr val="002060"/>
                </a:solidFill>
                <a:latin typeface="Times New Roman" panose="02020603050405020304" pitchFamily="18" charset="0"/>
                <a:cs typeface="Times New Roman" panose="02020603050405020304" pitchFamily="18" charset="0"/>
              </a:rPr>
              <a:t>Matar</a:t>
            </a:r>
            <a:r>
              <a:rPr lang="en-US" sz="2300" dirty="0">
                <a:solidFill>
                  <a:srgbClr val="002060"/>
                </a:solidFill>
                <a:latin typeface="Times New Roman" panose="02020603050405020304" pitchFamily="18" charset="0"/>
                <a:cs typeface="Times New Roman" panose="02020603050405020304" pitchFamily="18" charset="0"/>
              </a:rPr>
              <a:t> MD</a:t>
            </a:r>
          </a:p>
          <a:p>
            <a:r>
              <a:rPr lang="en-US" sz="2300" dirty="0">
                <a:solidFill>
                  <a:srgbClr val="002060"/>
                </a:solidFill>
                <a:latin typeface="Times New Roman" panose="02020603050405020304" pitchFamily="18" charset="0"/>
                <a:cs typeface="Times New Roman" panose="02020603050405020304" pitchFamily="18" charset="0"/>
              </a:rPr>
              <a:t>Ruwais </a:t>
            </a:r>
            <a:r>
              <a:rPr lang="en-US" sz="2300" dirty="0" err="1">
                <a:solidFill>
                  <a:srgbClr val="002060"/>
                </a:solidFill>
                <a:latin typeface="Times New Roman" panose="02020603050405020304" pitchFamily="18" charset="0"/>
                <a:cs typeface="Times New Roman" panose="02020603050405020304" pitchFamily="18" charset="0"/>
              </a:rPr>
              <a:t>Binlaksar</a:t>
            </a:r>
            <a:r>
              <a:rPr lang="en-US" sz="2300" dirty="0">
                <a:solidFill>
                  <a:srgbClr val="002060"/>
                </a:solidFill>
                <a:latin typeface="Times New Roman" panose="02020603050405020304" pitchFamily="18" charset="0"/>
                <a:cs typeface="Times New Roman" panose="02020603050405020304" pitchFamily="18" charset="0"/>
              </a:rPr>
              <a:t> MD</a:t>
            </a:r>
          </a:p>
          <a:p>
            <a:r>
              <a:rPr lang="en-US" sz="2300" dirty="0">
                <a:solidFill>
                  <a:srgbClr val="002060"/>
                </a:solidFill>
                <a:latin typeface="Times New Roman" panose="02020603050405020304" pitchFamily="18" charset="0"/>
                <a:cs typeface="Times New Roman" panose="02020603050405020304" pitchFamily="18" charset="0"/>
              </a:rPr>
              <a:t>Mohammad Ayati MD</a:t>
            </a:r>
          </a:p>
          <a:p>
            <a:r>
              <a:rPr lang="en-US" sz="2300" dirty="0">
                <a:solidFill>
                  <a:srgbClr val="002060"/>
                </a:solidFill>
                <a:latin typeface="Times New Roman" panose="02020603050405020304" pitchFamily="18" charset="0"/>
                <a:cs typeface="Times New Roman" panose="02020603050405020304" pitchFamily="18" charset="0"/>
              </a:rPr>
              <a:t>Francesco </a:t>
            </a:r>
            <a:r>
              <a:rPr lang="en-US" sz="2300" dirty="0" err="1">
                <a:solidFill>
                  <a:srgbClr val="002060"/>
                </a:solidFill>
                <a:latin typeface="Times New Roman" panose="02020603050405020304" pitchFamily="18" charset="0"/>
                <a:cs typeface="Times New Roman" panose="02020603050405020304" pitchFamily="18" charset="0"/>
              </a:rPr>
              <a:t>Falez</a:t>
            </a:r>
            <a:r>
              <a:rPr lang="en-US" sz="2300" dirty="0">
                <a:solidFill>
                  <a:srgbClr val="002060"/>
                </a:solidFill>
                <a:latin typeface="Times New Roman" panose="02020603050405020304" pitchFamily="18" charset="0"/>
                <a:cs typeface="Times New Roman" panose="02020603050405020304" pitchFamily="18" charset="0"/>
              </a:rPr>
              <a:t> MD</a:t>
            </a:r>
          </a:p>
          <a:p>
            <a:endParaRPr lang="en-US" sz="2400" dirty="0">
              <a:solidFill>
                <a:srgbClr val="002060"/>
              </a:solidFill>
              <a:latin typeface="Times New Roman" panose="02020603050405020304" pitchFamily="18" charset="0"/>
              <a:cs typeface="Times New Roman" panose="02020603050405020304" pitchFamily="18" charset="0"/>
            </a:endParaRPr>
          </a:p>
          <a:p>
            <a:endParaRPr lang="en-US" sz="2400" dirty="0">
              <a:solidFill>
                <a:srgbClr val="00206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82120736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 name="Picture 33">
            <a:extLst>
              <a:ext uri="{FF2B5EF4-FFF2-40B4-BE49-F238E27FC236}">
                <a16:creationId xmlns:a16="http://schemas.microsoft.com/office/drawing/2014/main" id="{5858544B-1AEC-B86F-7311-8CF63FFB7239}"/>
              </a:ext>
            </a:extLst>
          </p:cNvPr>
          <p:cNvPicPr>
            <a:picLocks/>
          </p:cNvPicPr>
          <p:nvPr/>
        </p:nvPicPr>
        <p:blipFill>
          <a:blip r:embed="rId2">
            <a:extLst>
              <a:ext uri="{28A0092B-C50C-407E-A947-70E740481C1C}">
                <a14:useLocalDpi xmlns:a14="http://schemas.microsoft.com/office/drawing/2010/main" val="0"/>
              </a:ext>
            </a:extLst>
          </a:blip>
          <a:stretch>
            <a:fillRect/>
          </a:stretch>
        </p:blipFill>
        <p:spPr>
          <a:xfrm>
            <a:off x="2885596" y="4077695"/>
            <a:ext cx="1645921" cy="2331720"/>
          </a:xfrm>
          <a:prstGeom prst="rect">
            <a:avLst/>
          </a:prstGeom>
        </p:spPr>
      </p:pic>
      <p:pic>
        <p:nvPicPr>
          <p:cNvPr id="38" name="Picture 37">
            <a:extLst>
              <a:ext uri="{FF2B5EF4-FFF2-40B4-BE49-F238E27FC236}">
                <a16:creationId xmlns:a16="http://schemas.microsoft.com/office/drawing/2014/main" id="{DC7A00DE-0480-1498-EE85-AFC46116FE6B}"/>
              </a:ext>
            </a:extLst>
          </p:cNvPr>
          <p:cNvPicPr>
            <a:picLocks/>
          </p:cNvPicPr>
          <p:nvPr/>
        </p:nvPicPr>
        <p:blipFill>
          <a:blip r:embed="rId3">
            <a:extLst>
              <a:ext uri="{28A0092B-C50C-407E-A947-70E740481C1C}">
                <a14:useLocalDpi xmlns:a14="http://schemas.microsoft.com/office/drawing/2010/main" val="0"/>
              </a:ext>
            </a:extLst>
          </a:blip>
          <a:stretch>
            <a:fillRect/>
          </a:stretch>
        </p:blipFill>
        <p:spPr>
          <a:xfrm>
            <a:off x="1244164" y="1745975"/>
            <a:ext cx="1645921" cy="2331720"/>
          </a:xfrm>
          <a:prstGeom prst="rect">
            <a:avLst/>
          </a:prstGeom>
        </p:spPr>
      </p:pic>
      <p:pic>
        <p:nvPicPr>
          <p:cNvPr id="3" name="Picture 2">
            <a:extLst>
              <a:ext uri="{FF2B5EF4-FFF2-40B4-BE49-F238E27FC236}">
                <a16:creationId xmlns:a16="http://schemas.microsoft.com/office/drawing/2014/main" id="{44D95373-2D4C-C661-C688-723C9766DEDF}"/>
              </a:ext>
            </a:extLst>
          </p:cNvPr>
          <p:cNvPicPr>
            <a:picLocks/>
          </p:cNvPicPr>
          <p:nvPr/>
        </p:nvPicPr>
        <p:blipFill>
          <a:blip r:embed="rId4">
            <a:extLst>
              <a:ext uri="{28A0092B-C50C-407E-A947-70E740481C1C}">
                <a14:useLocalDpi xmlns:a14="http://schemas.microsoft.com/office/drawing/2010/main" val="0"/>
              </a:ext>
            </a:extLst>
          </a:blip>
          <a:stretch>
            <a:fillRect/>
          </a:stretch>
        </p:blipFill>
        <p:spPr>
          <a:xfrm>
            <a:off x="1248653" y="4077695"/>
            <a:ext cx="1645921" cy="2331720"/>
          </a:xfrm>
          <a:prstGeom prst="rect">
            <a:avLst/>
          </a:prstGeom>
        </p:spPr>
      </p:pic>
      <p:pic>
        <p:nvPicPr>
          <p:cNvPr id="19" name="Picture 18">
            <a:extLst>
              <a:ext uri="{FF2B5EF4-FFF2-40B4-BE49-F238E27FC236}">
                <a16:creationId xmlns:a16="http://schemas.microsoft.com/office/drawing/2014/main" id="{D90760B3-0AC1-956C-A955-CD40339C454C}"/>
              </a:ext>
            </a:extLst>
          </p:cNvPr>
          <p:cNvPicPr>
            <a:picLocks/>
          </p:cNvPicPr>
          <p:nvPr/>
        </p:nvPicPr>
        <p:blipFill>
          <a:blip r:embed="rId5">
            <a:extLst>
              <a:ext uri="{28A0092B-C50C-407E-A947-70E740481C1C}">
                <a14:useLocalDpi xmlns:a14="http://schemas.microsoft.com/office/drawing/2010/main" val="0"/>
              </a:ext>
            </a:extLst>
          </a:blip>
          <a:stretch>
            <a:fillRect/>
          </a:stretch>
        </p:blipFill>
        <p:spPr>
          <a:xfrm>
            <a:off x="5181745" y="3314830"/>
            <a:ext cx="0" cy="2331720"/>
          </a:xfrm>
          <a:prstGeom prst="rect">
            <a:avLst/>
          </a:prstGeom>
        </p:spPr>
      </p:pic>
      <p:pic>
        <p:nvPicPr>
          <p:cNvPr id="25" name="Picture 24">
            <a:extLst>
              <a:ext uri="{FF2B5EF4-FFF2-40B4-BE49-F238E27FC236}">
                <a16:creationId xmlns:a16="http://schemas.microsoft.com/office/drawing/2014/main" id="{AD1BAC36-99C7-50D7-E850-8739D5B5FDEE}"/>
              </a:ext>
            </a:extLst>
          </p:cNvPr>
          <p:cNvPicPr>
            <a:picLocks/>
          </p:cNvPicPr>
          <p:nvPr/>
        </p:nvPicPr>
        <p:blipFill>
          <a:blip r:embed="rId6">
            <a:extLst>
              <a:ext uri="{28A0092B-C50C-407E-A947-70E740481C1C}">
                <a14:useLocalDpi xmlns:a14="http://schemas.microsoft.com/office/drawing/2010/main" val="0"/>
              </a:ext>
            </a:extLst>
          </a:blip>
          <a:stretch>
            <a:fillRect/>
          </a:stretch>
        </p:blipFill>
        <p:spPr>
          <a:xfrm>
            <a:off x="2881107" y="1745975"/>
            <a:ext cx="1645921" cy="2331720"/>
          </a:xfrm>
          <a:prstGeom prst="rect">
            <a:avLst/>
          </a:prstGeom>
        </p:spPr>
      </p:pic>
      <p:pic>
        <p:nvPicPr>
          <p:cNvPr id="29" name="Picture 28">
            <a:extLst>
              <a:ext uri="{FF2B5EF4-FFF2-40B4-BE49-F238E27FC236}">
                <a16:creationId xmlns:a16="http://schemas.microsoft.com/office/drawing/2014/main" id="{823FDE99-4240-8BE5-6DAD-C693FBD80CD4}"/>
              </a:ext>
            </a:extLst>
          </p:cNvPr>
          <p:cNvPicPr>
            <a:picLocks/>
          </p:cNvPicPr>
          <p:nvPr/>
        </p:nvPicPr>
        <p:blipFill>
          <a:blip r:embed="rId7">
            <a:extLst>
              <a:ext uri="{28A0092B-C50C-407E-A947-70E740481C1C}">
                <a14:useLocalDpi xmlns:a14="http://schemas.microsoft.com/office/drawing/2010/main" val="0"/>
              </a:ext>
            </a:extLst>
          </a:blip>
          <a:stretch>
            <a:fillRect/>
          </a:stretch>
        </p:blipFill>
        <p:spPr>
          <a:xfrm>
            <a:off x="4531516" y="1745975"/>
            <a:ext cx="1645921" cy="2331720"/>
          </a:xfrm>
          <a:prstGeom prst="rect">
            <a:avLst/>
          </a:prstGeom>
        </p:spPr>
      </p:pic>
      <p:pic>
        <p:nvPicPr>
          <p:cNvPr id="31" name="Picture 30">
            <a:extLst>
              <a:ext uri="{FF2B5EF4-FFF2-40B4-BE49-F238E27FC236}">
                <a16:creationId xmlns:a16="http://schemas.microsoft.com/office/drawing/2014/main" id="{181F90B5-B5DB-3DBF-149F-DCD4B093C785}"/>
              </a:ext>
            </a:extLst>
          </p:cNvPr>
          <p:cNvPicPr>
            <a:picLocks/>
          </p:cNvPicPr>
          <p:nvPr/>
        </p:nvPicPr>
        <p:blipFill>
          <a:blip r:embed="rId8">
            <a:extLst>
              <a:ext uri="{28A0092B-C50C-407E-A947-70E740481C1C}">
                <a14:useLocalDpi xmlns:a14="http://schemas.microsoft.com/office/drawing/2010/main" val="0"/>
              </a:ext>
            </a:extLst>
          </a:blip>
          <a:stretch>
            <a:fillRect/>
          </a:stretch>
        </p:blipFill>
        <p:spPr>
          <a:xfrm>
            <a:off x="4531516" y="4077695"/>
            <a:ext cx="1645921" cy="2331720"/>
          </a:xfrm>
          <a:prstGeom prst="rect">
            <a:avLst/>
          </a:prstGeom>
        </p:spPr>
      </p:pic>
      <p:pic>
        <p:nvPicPr>
          <p:cNvPr id="36" name="Picture 35">
            <a:extLst>
              <a:ext uri="{FF2B5EF4-FFF2-40B4-BE49-F238E27FC236}">
                <a16:creationId xmlns:a16="http://schemas.microsoft.com/office/drawing/2014/main" id="{8769F025-BEC5-61AB-CAAA-B53BCEE3043D}"/>
              </a:ext>
            </a:extLst>
          </p:cNvPr>
          <p:cNvPicPr>
            <a:picLocks/>
          </p:cNvPicPr>
          <p:nvPr/>
        </p:nvPicPr>
        <p:blipFill>
          <a:blip r:embed="rId9">
            <a:extLst>
              <a:ext uri="{28A0092B-C50C-407E-A947-70E740481C1C}">
                <a14:useLocalDpi xmlns:a14="http://schemas.microsoft.com/office/drawing/2010/main" val="0"/>
              </a:ext>
            </a:extLst>
          </a:blip>
          <a:stretch>
            <a:fillRect/>
          </a:stretch>
        </p:blipFill>
        <p:spPr>
          <a:xfrm>
            <a:off x="6177436" y="1745975"/>
            <a:ext cx="1645921" cy="2331720"/>
          </a:xfrm>
          <a:prstGeom prst="rect">
            <a:avLst/>
          </a:prstGeom>
        </p:spPr>
      </p:pic>
      <p:pic>
        <p:nvPicPr>
          <p:cNvPr id="39" name="Picture 38">
            <a:extLst>
              <a:ext uri="{FF2B5EF4-FFF2-40B4-BE49-F238E27FC236}">
                <a16:creationId xmlns:a16="http://schemas.microsoft.com/office/drawing/2014/main" id="{5AD3A947-0757-7D67-2BAA-AEDC7616EF8B}"/>
              </a:ext>
            </a:extLst>
          </p:cNvPr>
          <p:cNvPicPr>
            <a:picLocks/>
          </p:cNvPicPr>
          <p:nvPr/>
        </p:nvPicPr>
        <p:blipFill>
          <a:blip r:embed="rId10">
            <a:extLst>
              <a:ext uri="{28A0092B-C50C-407E-A947-70E740481C1C}">
                <a14:useLocalDpi xmlns:a14="http://schemas.microsoft.com/office/drawing/2010/main" val="0"/>
              </a:ext>
            </a:extLst>
          </a:blip>
          <a:stretch>
            <a:fillRect/>
          </a:stretch>
        </p:blipFill>
        <p:spPr>
          <a:xfrm>
            <a:off x="6177436" y="4077695"/>
            <a:ext cx="1645921" cy="2331720"/>
          </a:xfrm>
          <a:prstGeom prst="rect">
            <a:avLst/>
          </a:prstGeom>
        </p:spPr>
      </p:pic>
      <p:pic>
        <p:nvPicPr>
          <p:cNvPr id="41" name="Picture 40">
            <a:extLst>
              <a:ext uri="{FF2B5EF4-FFF2-40B4-BE49-F238E27FC236}">
                <a16:creationId xmlns:a16="http://schemas.microsoft.com/office/drawing/2014/main" id="{26806B08-FFDD-3867-B4C9-C49794CCC3BC}"/>
              </a:ext>
            </a:extLst>
          </p:cNvPr>
          <p:cNvPicPr>
            <a:picLocks/>
          </p:cNvPicPr>
          <p:nvPr/>
        </p:nvPicPr>
        <p:blipFill>
          <a:blip r:embed="rId11">
            <a:extLst>
              <a:ext uri="{28A0092B-C50C-407E-A947-70E740481C1C}">
                <a14:useLocalDpi xmlns:a14="http://schemas.microsoft.com/office/drawing/2010/main" val="0"/>
              </a:ext>
            </a:extLst>
          </a:blip>
          <a:stretch>
            <a:fillRect/>
          </a:stretch>
        </p:blipFill>
        <p:spPr>
          <a:xfrm>
            <a:off x="9469276" y="1745975"/>
            <a:ext cx="1645921" cy="2331720"/>
          </a:xfrm>
          <a:prstGeom prst="rect">
            <a:avLst/>
          </a:prstGeom>
        </p:spPr>
      </p:pic>
      <p:pic>
        <p:nvPicPr>
          <p:cNvPr id="43" name="Picture 42">
            <a:extLst>
              <a:ext uri="{FF2B5EF4-FFF2-40B4-BE49-F238E27FC236}">
                <a16:creationId xmlns:a16="http://schemas.microsoft.com/office/drawing/2014/main" id="{5B8B15C7-D7A7-92B4-60DD-46950ADAE0EF}"/>
              </a:ext>
            </a:extLst>
          </p:cNvPr>
          <p:cNvPicPr>
            <a:picLocks/>
          </p:cNvPicPr>
          <p:nvPr/>
        </p:nvPicPr>
        <p:blipFill>
          <a:blip r:embed="rId12">
            <a:extLst>
              <a:ext uri="{28A0092B-C50C-407E-A947-70E740481C1C}">
                <a14:useLocalDpi xmlns:a14="http://schemas.microsoft.com/office/drawing/2010/main" val="0"/>
              </a:ext>
            </a:extLst>
          </a:blip>
          <a:stretch>
            <a:fillRect/>
          </a:stretch>
        </p:blipFill>
        <p:spPr>
          <a:xfrm>
            <a:off x="7823356" y="4077695"/>
            <a:ext cx="1645921" cy="2331720"/>
          </a:xfrm>
          <a:prstGeom prst="rect">
            <a:avLst/>
          </a:prstGeom>
        </p:spPr>
      </p:pic>
      <p:pic>
        <p:nvPicPr>
          <p:cNvPr id="47" name="Picture 46">
            <a:extLst>
              <a:ext uri="{FF2B5EF4-FFF2-40B4-BE49-F238E27FC236}">
                <a16:creationId xmlns:a16="http://schemas.microsoft.com/office/drawing/2014/main" id="{A307A74C-2796-2CED-623A-62EA394D0D53}"/>
              </a:ext>
            </a:extLst>
          </p:cNvPr>
          <p:cNvPicPr>
            <a:picLocks/>
          </p:cNvPicPr>
          <p:nvPr/>
        </p:nvPicPr>
        <p:blipFill>
          <a:blip r:embed="rId13">
            <a:extLst>
              <a:ext uri="{28A0092B-C50C-407E-A947-70E740481C1C}">
                <a14:useLocalDpi xmlns:a14="http://schemas.microsoft.com/office/drawing/2010/main" val="0"/>
              </a:ext>
            </a:extLst>
          </a:blip>
          <a:stretch>
            <a:fillRect/>
          </a:stretch>
        </p:blipFill>
        <p:spPr>
          <a:xfrm>
            <a:off x="7823356" y="1745975"/>
            <a:ext cx="1645921" cy="2331720"/>
          </a:xfrm>
          <a:prstGeom prst="rect">
            <a:avLst/>
          </a:prstGeom>
        </p:spPr>
      </p:pic>
      <p:pic>
        <p:nvPicPr>
          <p:cNvPr id="49" name="Picture 48">
            <a:extLst>
              <a:ext uri="{FF2B5EF4-FFF2-40B4-BE49-F238E27FC236}">
                <a16:creationId xmlns:a16="http://schemas.microsoft.com/office/drawing/2014/main" id="{28A97264-0706-14F7-9654-8FD1099D3426}"/>
              </a:ext>
            </a:extLst>
          </p:cNvPr>
          <p:cNvPicPr>
            <a:picLocks/>
          </p:cNvPicPr>
          <p:nvPr/>
        </p:nvPicPr>
        <p:blipFill>
          <a:blip r:embed="rId14">
            <a:extLst>
              <a:ext uri="{28A0092B-C50C-407E-A947-70E740481C1C}">
                <a14:useLocalDpi xmlns:a14="http://schemas.microsoft.com/office/drawing/2010/main" val="0"/>
              </a:ext>
            </a:extLst>
          </a:blip>
          <a:stretch>
            <a:fillRect/>
          </a:stretch>
        </p:blipFill>
        <p:spPr>
          <a:xfrm>
            <a:off x="9469276" y="4077695"/>
            <a:ext cx="1645921" cy="2331720"/>
          </a:xfrm>
          <a:prstGeom prst="rect">
            <a:avLst/>
          </a:prstGeom>
        </p:spPr>
      </p:pic>
    </p:spTree>
    <p:extLst>
      <p:ext uri="{BB962C8B-B14F-4D97-AF65-F5344CB8AC3E}">
        <p14:creationId xmlns:p14="http://schemas.microsoft.com/office/powerpoint/2010/main" val="61157191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a:extLst>
              <a:ext uri="{FF2B5EF4-FFF2-40B4-BE49-F238E27FC236}">
                <a16:creationId xmlns:a16="http://schemas.microsoft.com/office/drawing/2014/main" id="{9A65D20F-9141-68D2-6774-12A301B5C910}"/>
              </a:ext>
            </a:extLst>
          </p:cNvPr>
          <p:cNvSpPr>
            <a:spLocks noGrp="1"/>
          </p:cNvSpPr>
          <p:nvPr>
            <p:ph type="subTitle" idx="1"/>
          </p:nvPr>
        </p:nvSpPr>
        <p:spPr>
          <a:xfrm>
            <a:off x="1395351" y="2319026"/>
            <a:ext cx="9401298" cy="3233307"/>
          </a:xfrm>
        </p:spPr>
        <p:txBody>
          <a:bodyPr>
            <a:noAutofit/>
          </a:bodyPr>
          <a:lstStyle/>
          <a:p>
            <a:pPr marL="342900" indent="-342900" algn="just">
              <a:lnSpc>
                <a:spcPct val="150000"/>
              </a:lnSpc>
              <a:buFont typeface="Wingdings" pitchFamily="2" charset="2"/>
              <a:buChar char="v"/>
            </a:pPr>
            <a:r>
              <a:rPr lang="en-US" sz="2900" dirty="0">
                <a:solidFill>
                  <a:srgbClr val="002060"/>
                </a:solidFill>
                <a:effectLst/>
                <a:latin typeface="Times New Roman" panose="02020603050405020304" pitchFamily="18" charset="0"/>
                <a:ea typeface="MS Mincho" panose="02020609040205080304" pitchFamily="49" charset="-128"/>
              </a:rPr>
              <a:t>Over the years, several surgical approaches for primary THA have been described within the orthopaedic literature. Although the surgical approach should be determined by individual surgeon training and proficiency, the optimal surgical approach in patients undergoing THA remains a contentious issue.</a:t>
            </a:r>
            <a:endParaRPr lang="en-TR" sz="2900">
              <a:solidFill>
                <a:srgbClr val="002060"/>
              </a:solidFill>
              <a:latin typeface="Times New Roman" panose="02020603050405020304" pitchFamily="18" charset="0"/>
              <a:cs typeface="Times New Roman" panose="02020603050405020304" pitchFamily="18" charset="0"/>
            </a:endParaRPr>
          </a:p>
        </p:txBody>
      </p:sp>
      <p:sp>
        <p:nvSpPr>
          <p:cNvPr id="3" name="Title 2">
            <a:extLst>
              <a:ext uri="{FF2B5EF4-FFF2-40B4-BE49-F238E27FC236}">
                <a16:creationId xmlns:a16="http://schemas.microsoft.com/office/drawing/2014/main" id="{C55FD2DD-8111-8A96-4DEE-1641F5A6ED92}"/>
              </a:ext>
            </a:extLst>
          </p:cNvPr>
          <p:cNvSpPr>
            <a:spLocks noGrp="1"/>
          </p:cNvSpPr>
          <p:nvPr>
            <p:ph type="title"/>
          </p:nvPr>
        </p:nvSpPr>
        <p:spPr>
          <a:xfrm>
            <a:off x="1207046" y="1305667"/>
            <a:ext cx="10515600" cy="1325563"/>
          </a:xfrm>
        </p:spPr>
        <p:txBody>
          <a:bodyPr/>
          <a:lstStyle/>
          <a:p>
            <a:r>
              <a:rPr lang="en-US" u="sng" dirty="0">
                <a:solidFill>
                  <a:srgbClr val="002060"/>
                </a:solidFill>
                <a:latin typeface="Times New Roman" panose="02020603050405020304" pitchFamily="18" charset="0"/>
                <a:cs typeface="Times New Roman" panose="02020603050405020304" pitchFamily="18" charset="0"/>
              </a:rPr>
              <a:t>Why is this topic important</a:t>
            </a:r>
            <a:endParaRPr lang="en-TR" u="sng">
              <a:solidFill>
                <a:srgbClr val="00206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46193838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2">
            <a:extLst>
              <a:ext uri="{FF2B5EF4-FFF2-40B4-BE49-F238E27FC236}">
                <a16:creationId xmlns:a16="http://schemas.microsoft.com/office/drawing/2014/main" id="{BEF380BA-2F2E-C9C1-E313-CDB7B1D2B2D3}"/>
              </a:ext>
            </a:extLst>
          </p:cNvPr>
          <p:cNvSpPr txBox="1">
            <a:spLocks/>
          </p:cNvSpPr>
          <p:nvPr/>
        </p:nvSpPr>
        <p:spPr>
          <a:xfrm>
            <a:off x="1228560" y="1509289"/>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u="sng" dirty="0">
                <a:solidFill>
                  <a:srgbClr val="002060"/>
                </a:solidFill>
                <a:latin typeface="Times New Roman" panose="02020603050405020304" pitchFamily="18" charset="0"/>
                <a:cs typeface="Times New Roman" panose="02020603050405020304" pitchFamily="18" charset="0"/>
              </a:rPr>
              <a:t>Literature Review/Process</a:t>
            </a:r>
          </a:p>
          <a:p>
            <a:endParaRPr lang="en-TR">
              <a:solidFill>
                <a:srgbClr val="002060"/>
              </a:solidFill>
              <a:latin typeface="Times New Roman" panose="02020603050405020304" pitchFamily="18" charset="0"/>
              <a:cs typeface="Times New Roman" panose="02020603050405020304" pitchFamily="18" charset="0"/>
            </a:endParaRPr>
          </a:p>
        </p:txBody>
      </p:sp>
      <p:sp>
        <p:nvSpPr>
          <p:cNvPr id="10" name="TextBox 9">
            <a:extLst>
              <a:ext uri="{FF2B5EF4-FFF2-40B4-BE49-F238E27FC236}">
                <a16:creationId xmlns:a16="http://schemas.microsoft.com/office/drawing/2014/main" id="{FB2CA443-D42A-C2A7-C5DE-A3AF800729AA}"/>
              </a:ext>
            </a:extLst>
          </p:cNvPr>
          <p:cNvSpPr txBox="1"/>
          <p:nvPr/>
        </p:nvSpPr>
        <p:spPr>
          <a:xfrm>
            <a:off x="809012" y="4502325"/>
            <a:ext cx="6096000" cy="1692771"/>
          </a:xfrm>
          <a:prstGeom prst="rect">
            <a:avLst/>
          </a:prstGeom>
          <a:noFill/>
        </p:spPr>
        <p:txBody>
          <a:bodyPr wrap="square">
            <a:spAutoFit/>
          </a:bodyPr>
          <a:lstStyle/>
          <a:p>
            <a:pPr marL="342900" indent="-342900" algn="l">
              <a:buFont typeface="Wingdings" pitchFamily="2" charset="2"/>
              <a:buChar char="v"/>
            </a:pPr>
            <a:r>
              <a:rPr lang="en-US" sz="2600" dirty="0">
                <a:solidFill>
                  <a:srgbClr val="002060"/>
                </a:solidFill>
                <a:latin typeface="Times New Roman" panose="02020603050405020304" pitchFamily="18" charset="0"/>
                <a:cs typeface="Times New Roman" panose="02020603050405020304" pitchFamily="18" charset="0"/>
              </a:rPr>
              <a:t>Number of articles retrieved: 662 articles </a:t>
            </a:r>
          </a:p>
          <a:p>
            <a:pPr marL="342900" indent="-342900" algn="l">
              <a:buFont typeface="Wingdings" pitchFamily="2" charset="2"/>
              <a:buChar char="v"/>
            </a:pPr>
            <a:r>
              <a:rPr lang="en-US" sz="2600" dirty="0">
                <a:solidFill>
                  <a:srgbClr val="002060"/>
                </a:solidFill>
                <a:latin typeface="Times New Roman" panose="02020603050405020304" pitchFamily="18" charset="0"/>
                <a:cs typeface="Times New Roman" panose="02020603050405020304" pitchFamily="18" charset="0"/>
              </a:rPr>
              <a:t>Screening: 443 articles</a:t>
            </a:r>
          </a:p>
          <a:p>
            <a:pPr marL="342900" indent="-342900" algn="l">
              <a:buFont typeface="Wingdings" pitchFamily="2" charset="2"/>
              <a:buChar char="v"/>
            </a:pPr>
            <a:r>
              <a:rPr lang="en-US" sz="2600" dirty="0">
                <a:solidFill>
                  <a:srgbClr val="002060"/>
                </a:solidFill>
                <a:latin typeface="Times New Roman" panose="02020603050405020304" pitchFamily="18" charset="0"/>
                <a:cs typeface="Times New Roman" panose="02020603050405020304" pitchFamily="18" charset="0"/>
              </a:rPr>
              <a:t>The final number of publications: 24 articles </a:t>
            </a:r>
            <a:endParaRPr lang="en-TR" sz="2600">
              <a:solidFill>
                <a:srgbClr val="002060"/>
              </a:solidFill>
              <a:latin typeface="Times New Roman" panose="02020603050405020304" pitchFamily="18" charset="0"/>
              <a:cs typeface="Times New Roman" panose="02020603050405020304" pitchFamily="18" charset="0"/>
            </a:endParaRPr>
          </a:p>
        </p:txBody>
      </p:sp>
      <p:sp>
        <p:nvSpPr>
          <p:cNvPr id="2" name="TextBox 1">
            <a:extLst>
              <a:ext uri="{FF2B5EF4-FFF2-40B4-BE49-F238E27FC236}">
                <a16:creationId xmlns:a16="http://schemas.microsoft.com/office/drawing/2014/main" id="{5C534244-208D-FA60-28F5-DEA0B8986348}"/>
              </a:ext>
            </a:extLst>
          </p:cNvPr>
          <p:cNvSpPr txBox="1"/>
          <p:nvPr/>
        </p:nvSpPr>
        <p:spPr>
          <a:xfrm>
            <a:off x="809012" y="3105981"/>
            <a:ext cx="10935148" cy="1396344"/>
          </a:xfrm>
          <a:prstGeom prst="rect">
            <a:avLst/>
          </a:prstGeom>
          <a:noFill/>
        </p:spPr>
        <p:txBody>
          <a:bodyPr wrap="square" rtlCol="0">
            <a:spAutoFit/>
          </a:bodyPr>
          <a:lstStyle/>
          <a:p>
            <a:pPr marL="0" marR="0">
              <a:lnSpc>
                <a:spcPct val="107000"/>
              </a:lnSpc>
              <a:spcBef>
                <a:spcPts val="0"/>
              </a:spcBef>
              <a:spcAft>
                <a:spcPts val="800"/>
              </a:spcAft>
            </a:pPr>
            <a:r>
              <a:rPr lang="en-US" sz="1600" dirty="0">
                <a:solidFill>
                  <a:srgbClr val="002060"/>
                </a:solidFill>
                <a:effectLst/>
                <a:highlight>
                  <a:srgbClr val="FFFFFF"/>
                </a:highlight>
                <a:latin typeface="Segoe UI" panose="020B0502040204020203" pitchFamily="34" charset="0"/>
                <a:ea typeface="Calibri" panose="020F0502020204030204" pitchFamily="34" charset="0"/>
                <a:cs typeface="Times New Roman" panose="02020603050405020304" pitchFamily="18" charset="0"/>
              </a:rPr>
              <a:t>((”</a:t>
            </a:r>
            <a:r>
              <a:rPr lang="en-US" sz="1600" dirty="0">
                <a:solidFill>
                  <a:srgbClr val="002060"/>
                </a:solidFill>
                <a:highlight>
                  <a:srgbClr val="FFFFFF"/>
                </a:highlight>
                <a:latin typeface="Segoe UI" panose="020B0502040204020203" pitchFamily="34" charset="0"/>
                <a:ea typeface="Calibri" panose="020F0502020204030204" pitchFamily="34" charset="0"/>
                <a:cs typeface="Times New Roman" panose="02020603050405020304" pitchFamily="18" charset="0"/>
              </a:rPr>
              <a:t>total hip arthroplasty</a:t>
            </a:r>
            <a:r>
              <a:rPr lang="en-US" sz="1600" dirty="0">
                <a:solidFill>
                  <a:srgbClr val="002060"/>
                </a:solidFill>
                <a:effectLst/>
                <a:highlight>
                  <a:srgbClr val="FFFFFF"/>
                </a:highlight>
                <a:latin typeface="Segoe UI" panose="020B0502040204020203" pitchFamily="34" charset="0"/>
                <a:ea typeface="Calibri" panose="020F0502020204030204" pitchFamily="34" charset="0"/>
                <a:cs typeface="Times New Roman" panose="02020603050405020304" pitchFamily="18" charset="0"/>
              </a:rPr>
              <a:t>" OR ”</a:t>
            </a:r>
            <a:r>
              <a:rPr lang="en-US" sz="1600" dirty="0">
                <a:solidFill>
                  <a:srgbClr val="002060"/>
                </a:solidFill>
                <a:highlight>
                  <a:srgbClr val="FFFFFF"/>
                </a:highlight>
                <a:latin typeface="Segoe UI" panose="020B0502040204020203" pitchFamily="34" charset="0"/>
                <a:ea typeface="Calibri" panose="020F0502020204030204" pitchFamily="34" charset="0"/>
                <a:cs typeface="Times New Roman" panose="02020603050405020304" pitchFamily="18" charset="0"/>
              </a:rPr>
              <a:t>primary total hip arthroplasty</a:t>
            </a:r>
            <a:r>
              <a:rPr lang="en-US" sz="1600" dirty="0">
                <a:solidFill>
                  <a:srgbClr val="002060"/>
                </a:solidFill>
                <a:effectLst/>
                <a:highlight>
                  <a:srgbClr val="FFFFFF"/>
                </a:highlight>
                <a:latin typeface="Segoe UI" panose="020B0502040204020203" pitchFamily="34" charset="0"/>
                <a:ea typeface="Calibri" panose="020F0502020204030204" pitchFamily="34" charset="0"/>
                <a:cs typeface="Times New Roman" panose="02020603050405020304" pitchFamily="18" charset="0"/>
              </a:rPr>
              <a:t>" OR ”THA" OR ”</a:t>
            </a:r>
            <a:r>
              <a:rPr lang="en-US" sz="1600" dirty="0">
                <a:solidFill>
                  <a:srgbClr val="002060"/>
                </a:solidFill>
                <a:highlight>
                  <a:srgbClr val="FFFFFF"/>
                </a:highlight>
                <a:latin typeface="Segoe UI" panose="020B0502040204020203" pitchFamily="34" charset="0"/>
                <a:ea typeface="Calibri" panose="020F0502020204030204" pitchFamily="34" charset="0"/>
                <a:cs typeface="Times New Roman" panose="02020603050405020304" pitchFamily="18" charset="0"/>
              </a:rPr>
              <a:t>primary THA</a:t>
            </a:r>
            <a:r>
              <a:rPr lang="en-US" sz="1600" dirty="0">
                <a:solidFill>
                  <a:srgbClr val="002060"/>
                </a:solidFill>
                <a:effectLst/>
                <a:highlight>
                  <a:srgbClr val="FFFFFF"/>
                </a:highlight>
                <a:latin typeface="Segoe UI" panose="020B0502040204020203" pitchFamily="34" charset="0"/>
                <a:ea typeface="Calibri" panose="020F0502020204030204" pitchFamily="34" charset="0"/>
                <a:cs typeface="Times New Roman" panose="02020603050405020304" pitchFamily="18" charset="0"/>
              </a:rPr>
              <a:t>” OR ”</a:t>
            </a:r>
            <a:r>
              <a:rPr lang="en-US" sz="1600" dirty="0">
                <a:solidFill>
                  <a:srgbClr val="002060"/>
                </a:solidFill>
                <a:highlight>
                  <a:srgbClr val="FFFFFF"/>
                </a:highlight>
                <a:latin typeface="Segoe UI" panose="020B0502040204020203" pitchFamily="34" charset="0"/>
                <a:ea typeface="Calibri" panose="020F0502020204030204" pitchFamily="34" charset="0"/>
                <a:cs typeface="Times New Roman" panose="02020603050405020304" pitchFamily="18" charset="0"/>
              </a:rPr>
              <a:t>total hip replacement</a:t>
            </a:r>
            <a:r>
              <a:rPr lang="en-US" sz="1600" dirty="0">
                <a:solidFill>
                  <a:srgbClr val="002060"/>
                </a:solidFill>
                <a:effectLst/>
                <a:highlight>
                  <a:srgbClr val="FFFFFF"/>
                </a:highlight>
                <a:latin typeface="Segoe UI" panose="020B0502040204020203" pitchFamily="34" charset="0"/>
                <a:ea typeface="Calibri" panose="020F0502020204030204" pitchFamily="34" charset="0"/>
                <a:cs typeface="Times New Roman" panose="02020603050405020304" pitchFamily="18" charset="0"/>
              </a:rPr>
              <a:t>” OR “primary total hip replacement” OR “THR” OR “primary THR” OR “anterior approach” OR “direct anterior approach” OR “posterior approach” OR “direct lateral approach” OR “smith Petersen approach” OR “anterolateral approach” ) AND (”complicatio</a:t>
            </a:r>
            <a:r>
              <a:rPr lang="en-US" sz="1600" dirty="0">
                <a:solidFill>
                  <a:srgbClr val="002060"/>
                </a:solidFill>
                <a:highlight>
                  <a:srgbClr val="FFFFFF"/>
                </a:highlight>
                <a:latin typeface="Segoe UI" panose="020B0502040204020203" pitchFamily="34" charset="0"/>
                <a:ea typeface="Calibri" panose="020F0502020204030204" pitchFamily="34" charset="0"/>
                <a:cs typeface="Times New Roman" panose="02020603050405020304" pitchFamily="18" charset="0"/>
              </a:rPr>
              <a:t>ns</a:t>
            </a:r>
            <a:r>
              <a:rPr lang="en-US" sz="1600" dirty="0">
                <a:solidFill>
                  <a:srgbClr val="002060"/>
                </a:solidFill>
                <a:effectLst/>
                <a:highlight>
                  <a:srgbClr val="FFFFFF"/>
                </a:highlight>
                <a:latin typeface="Segoe UI" panose="020B0502040204020203" pitchFamily="34" charset="0"/>
                <a:ea typeface="Calibri" panose="020F0502020204030204" pitchFamily="34" charset="0"/>
                <a:cs typeface="Times New Roman" panose="02020603050405020304" pitchFamily="18" charset="0"/>
              </a:rPr>
              <a:t>" OR ”outcomes” OR ”infection" OR “periprosthetic fracture” OR “functional outcomes” OR “dislocations” ) NOT (review [publication type] OR meta-analysis [publication type] OR systematic review [publication type])</a:t>
            </a:r>
            <a:endParaRPr lang="en-US" sz="1600"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 name="TextBox 2">
            <a:extLst>
              <a:ext uri="{FF2B5EF4-FFF2-40B4-BE49-F238E27FC236}">
                <a16:creationId xmlns:a16="http://schemas.microsoft.com/office/drawing/2014/main" id="{B7BBECD0-B6C2-F9F6-568D-E31BED6234EB}"/>
              </a:ext>
            </a:extLst>
          </p:cNvPr>
          <p:cNvSpPr txBox="1"/>
          <p:nvPr/>
        </p:nvSpPr>
        <p:spPr>
          <a:xfrm>
            <a:off x="809012" y="2527076"/>
            <a:ext cx="2764715" cy="769441"/>
          </a:xfrm>
          <a:prstGeom prst="rect">
            <a:avLst/>
          </a:prstGeom>
          <a:noFill/>
        </p:spPr>
        <p:txBody>
          <a:bodyPr wrap="square" rtlCol="0">
            <a:spAutoFit/>
          </a:bodyPr>
          <a:lstStyle/>
          <a:p>
            <a:pPr marL="342900" indent="-342900">
              <a:buFont typeface="Wingdings" pitchFamily="2" charset="2"/>
              <a:buChar char="v"/>
            </a:pPr>
            <a:r>
              <a:rPr lang="en-US" sz="2600" dirty="0">
                <a:solidFill>
                  <a:srgbClr val="002060"/>
                </a:solidFill>
                <a:latin typeface="Times New Roman" panose="02020603050405020304" pitchFamily="18" charset="0"/>
                <a:cs typeface="Times New Roman" panose="02020603050405020304" pitchFamily="18" charset="0"/>
              </a:rPr>
              <a:t>Mesh terms used</a:t>
            </a:r>
          </a:p>
          <a:p>
            <a:endParaRPr lang="en-US" dirty="0"/>
          </a:p>
        </p:txBody>
      </p:sp>
    </p:spTree>
    <p:extLst>
      <p:ext uri="{BB962C8B-B14F-4D97-AF65-F5344CB8AC3E}">
        <p14:creationId xmlns:p14="http://schemas.microsoft.com/office/powerpoint/2010/main" val="92168399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2">
            <a:extLst>
              <a:ext uri="{FF2B5EF4-FFF2-40B4-BE49-F238E27FC236}">
                <a16:creationId xmlns:a16="http://schemas.microsoft.com/office/drawing/2014/main" id="{18AA4814-0B3A-1384-52BF-BB5242F154BF}"/>
              </a:ext>
            </a:extLst>
          </p:cNvPr>
          <p:cNvSpPr txBox="1">
            <a:spLocks/>
          </p:cNvSpPr>
          <p:nvPr/>
        </p:nvSpPr>
        <p:spPr>
          <a:xfrm>
            <a:off x="1123691" y="1325820"/>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u="sng" dirty="0">
                <a:solidFill>
                  <a:srgbClr val="002060"/>
                </a:solidFill>
                <a:latin typeface="Times New Roman" panose="02020603050405020304" pitchFamily="18" charset="0"/>
                <a:cs typeface="Times New Roman" panose="02020603050405020304" pitchFamily="18" charset="0"/>
              </a:rPr>
              <a:t>Findings from Literature</a:t>
            </a:r>
          </a:p>
          <a:p>
            <a:endParaRPr lang="en-TR">
              <a:solidFill>
                <a:srgbClr val="002060"/>
              </a:solidFill>
              <a:latin typeface="Times New Roman" panose="02020603050405020304" pitchFamily="18" charset="0"/>
              <a:cs typeface="Times New Roman" panose="02020603050405020304" pitchFamily="18" charset="0"/>
            </a:endParaRPr>
          </a:p>
        </p:txBody>
      </p:sp>
      <p:sp>
        <p:nvSpPr>
          <p:cNvPr id="3" name="TextBox 2">
            <a:extLst>
              <a:ext uri="{FF2B5EF4-FFF2-40B4-BE49-F238E27FC236}">
                <a16:creationId xmlns:a16="http://schemas.microsoft.com/office/drawing/2014/main" id="{91947F9A-2873-8C3D-B2E7-C2A6086006DD}"/>
              </a:ext>
            </a:extLst>
          </p:cNvPr>
          <p:cNvSpPr txBox="1"/>
          <p:nvPr/>
        </p:nvSpPr>
        <p:spPr>
          <a:xfrm>
            <a:off x="552709" y="1895483"/>
            <a:ext cx="11621018" cy="5705344"/>
          </a:xfrm>
          <a:prstGeom prst="rect">
            <a:avLst/>
          </a:prstGeom>
          <a:noFill/>
        </p:spPr>
        <p:txBody>
          <a:bodyPr wrap="square" rtlCol="0">
            <a:spAutoFit/>
          </a:bodyPr>
          <a:lstStyle/>
          <a:p>
            <a:pPr>
              <a:lnSpc>
                <a:spcPct val="150000"/>
              </a:lnSpc>
            </a:pPr>
            <a:r>
              <a:rPr lang="en-US" sz="2600" dirty="0">
                <a:solidFill>
                  <a:srgbClr val="002060"/>
                </a:solidFill>
                <a:latin typeface="Times New Roman" panose="02020603050405020304" pitchFamily="18" charset="0"/>
                <a:ea typeface="MS Mincho" panose="02020609040205080304" pitchFamily="49" charset="-128"/>
                <a:cs typeface="Times New Roman" panose="02020603050405020304" pitchFamily="18" charset="0"/>
              </a:rPr>
              <a:t>I</a:t>
            </a:r>
            <a:r>
              <a:rPr lang="en-US" sz="2600" dirty="0">
                <a:solidFill>
                  <a:srgbClr val="002060"/>
                </a:solidFill>
                <a:effectLst/>
                <a:latin typeface="Times New Roman" panose="02020603050405020304" pitchFamily="18" charset="0"/>
                <a:ea typeface="MS Mincho" panose="02020609040205080304" pitchFamily="49" charset="-128"/>
                <a:cs typeface="Times New Roman" panose="02020603050405020304" pitchFamily="18" charset="0"/>
              </a:rPr>
              <a:t>t is important to note that different approaches have been shown to offer unique advantages:</a:t>
            </a:r>
          </a:p>
          <a:p>
            <a:pPr marL="342900" indent="-342900">
              <a:lnSpc>
                <a:spcPct val="150000"/>
              </a:lnSpc>
              <a:buFont typeface="+mj-lt"/>
              <a:buAutoNum type="arabicPeriod"/>
            </a:pPr>
            <a:r>
              <a:rPr lang="en-US" sz="2600" dirty="0">
                <a:solidFill>
                  <a:srgbClr val="002060"/>
                </a:solidFill>
                <a:latin typeface="Times New Roman" panose="02020603050405020304" pitchFamily="18" charset="0"/>
                <a:ea typeface="MS Mincho" panose="02020609040205080304" pitchFamily="49" charset="-128"/>
                <a:cs typeface="Times New Roman" panose="02020603050405020304" pitchFamily="18" charset="0"/>
              </a:rPr>
              <a:t>P</a:t>
            </a:r>
            <a:r>
              <a:rPr lang="en-US" sz="2600" dirty="0">
                <a:solidFill>
                  <a:srgbClr val="002060"/>
                </a:solidFill>
                <a:effectLst/>
                <a:latin typeface="Times New Roman" panose="02020603050405020304" pitchFamily="18" charset="0"/>
                <a:ea typeface="MS Mincho" panose="02020609040205080304" pitchFamily="49" charset="-128"/>
                <a:cs typeface="Times New Roman" panose="02020603050405020304" pitchFamily="18" charset="0"/>
              </a:rPr>
              <a:t>osterior approach (PA) has the lowest complication rates in patients that require large femoral heads or advanced soft tissue repair.</a:t>
            </a:r>
            <a:endParaRPr lang="en-US" sz="2600" dirty="0">
              <a:solidFill>
                <a:srgbClr val="002060"/>
              </a:solidFill>
              <a:latin typeface="Times New Roman" panose="02020603050405020304" pitchFamily="18" charset="0"/>
              <a:ea typeface="MS Mincho" panose="02020609040205080304" pitchFamily="49" charset="-128"/>
              <a:cs typeface="Times New Roman" panose="02020603050405020304" pitchFamily="18" charset="0"/>
            </a:endParaRPr>
          </a:p>
          <a:p>
            <a:pPr marL="342900" indent="-342900">
              <a:lnSpc>
                <a:spcPct val="150000"/>
              </a:lnSpc>
              <a:buFont typeface="+mj-lt"/>
              <a:buAutoNum type="arabicPeriod"/>
            </a:pPr>
            <a:r>
              <a:rPr lang="en-US" sz="2600" dirty="0">
                <a:solidFill>
                  <a:srgbClr val="002060"/>
                </a:solidFill>
                <a:latin typeface="Times New Roman" panose="02020603050405020304" pitchFamily="18" charset="0"/>
                <a:ea typeface="MS Mincho" panose="02020609040205080304" pitchFamily="49" charset="-128"/>
                <a:cs typeface="Times New Roman" panose="02020603050405020304" pitchFamily="18" charset="0"/>
              </a:rPr>
              <a:t>D</a:t>
            </a:r>
            <a:r>
              <a:rPr lang="en-US" sz="2600" dirty="0">
                <a:solidFill>
                  <a:srgbClr val="002060"/>
                </a:solidFill>
                <a:effectLst/>
                <a:latin typeface="Times New Roman" panose="02020603050405020304" pitchFamily="18" charset="0"/>
                <a:ea typeface="MS Mincho" panose="02020609040205080304" pitchFamily="49" charset="-128"/>
                <a:cs typeface="Times New Roman" panose="02020603050405020304" pitchFamily="18" charset="0"/>
              </a:rPr>
              <a:t>irect lateral (DL) approach has been suggested to have the lowest rate of </a:t>
            </a:r>
            <a:r>
              <a:rPr lang="en-US" sz="2600" dirty="0">
                <a:solidFill>
                  <a:srgbClr val="002060"/>
                </a:solidFill>
                <a:latin typeface="Times New Roman" panose="02020603050405020304" pitchFamily="18" charset="0"/>
                <a:ea typeface="MS Mincho" panose="02020609040205080304" pitchFamily="49" charset="-128"/>
                <a:cs typeface="Times New Roman" panose="02020603050405020304" pitchFamily="18" charset="0"/>
              </a:rPr>
              <a:t>instability</a:t>
            </a:r>
            <a:r>
              <a:rPr lang="en-US" sz="2600" dirty="0">
                <a:solidFill>
                  <a:srgbClr val="002060"/>
                </a:solidFill>
                <a:effectLst/>
                <a:latin typeface="Times New Roman" panose="02020603050405020304" pitchFamily="18" charset="0"/>
                <a:ea typeface="MS Mincho" panose="02020609040205080304" pitchFamily="49" charset="-128"/>
                <a:cs typeface="Times New Roman" panose="02020603050405020304" pitchFamily="18" charset="0"/>
              </a:rPr>
              <a:t> after surgery</a:t>
            </a:r>
            <a:r>
              <a:rPr lang="en-US" sz="2600" dirty="0">
                <a:solidFill>
                  <a:srgbClr val="002060"/>
                </a:solidFill>
                <a:latin typeface="Times New Roman" panose="02020603050405020304" pitchFamily="18" charset="0"/>
                <a:ea typeface="MS Mincho" panose="02020609040205080304" pitchFamily="49" charset="-128"/>
                <a:cs typeface="Times New Roman" panose="02020603050405020304" pitchFamily="18" charset="0"/>
              </a:rPr>
              <a:t>.</a:t>
            </a:r>
            <a:endParaRPr lang="en-US" sz="2600" dirty="0">
              <a:solidFill>
                <a:srgbClr val="002060"/>
              </a:solidFill>
              <a:effectLst/>
              <a:latin typeface="Times New Roman" panose="02020603050405020304" pitchFamily="18" charset="0"/>
              <a:ea typeface="MS Mincho" panose="02020609040205080304" pitchFamily="49" charset="-128"/>
              <a:cs typeface="Times New Roman" panose="02020603050405020304" pitchFamily="18" charset="0"/>
            </a:endParaRPr>
          </a:p>
          <a:p>
            <a:pPr marL="342900" indent="-342900">
              <a:lnSpc>
                <a:spcPct val="150000"/>
              </a:lnSpc>
              <a:buFont typeface="+mj-lt"/>
              <a:buAutoNum type="arabicPeriod"/>
            </a:pPr>
            <a:r>
              <a:rPr lang="en-US" sz="2600" dirty="0">
                <a:solidFill>
                  <a:srgbClr val="002060"/>
                </a:solidFill>
                <a:latin typeface="Times New Roman" panose="02020603050405020304" pitchFamily="18" charset="0"/>
                <a:ea typeface="MS Mincho" panose="02020609040205080304" pitchFamily="49" charset="-128"/>
                <a:cs typeface="Times New Roman" panose="02020603050405020304" pitchFamily="18" charset="0"/>
              </a:rPr>
              <a:t>D</a:t>
            </a:r>
            <a:r>
              <a:rPr lang="en-US" sz="2600" dirty="0">
                <a:solidFill>
                  <a:srgbClr val="002060"/>
                </a:solidFill>
                <a:effectLst/>
                <a:latin typeface="Times New Roman" panose="02020603050405020304" pitchFamily="18" charset="0"/>
                <a:ea typeface="MS Mincho" panose="02020609040205080304" pitchFamily="49" charset="-128"/>
                <a:cs typeface="Times New Roman" panose="02020603050405020304" pitchFamily="18" charset="0"/>
              </a:rPr>
              <a:t>irect anterior (DA) approach has gained traction in this setting following reports that it results in a shorter recovery time</a:t>
            </a:r>
            <a:r>
              <a:rPr lang="en-US" sz="2600" dirty="0">
                <a:solidFill>
                  <a:srgbClr val="002060"/>
                </a:solidFill>
                <a:latin typeface="Times New Roman" panose="02020603050405020304" pitchFamily="18" charset="0"/>
                <a:ea typeface="MS Mincho" panose="02020609040205080304" pitchFamily="49" charset="-128"/>
                <a:cs typeface="Times New Roman" panose="02020603050405020304" pitchFamily="18" charset="0"/>
              </a:rPr>
              <a:t>.</a:t>
            </a:r>
            <a:endParaRPr lang="en-US" sz="2600" dirty="0">
              <a:solidFill>
                <a:srgbClr val="002060"/>
              </a:solidFill>
              <a:effectLst/>
              <a:latin typeface="Times New Roman" panose="02020603050405020304" pitchFamily="18" charset="0"/>
              <a:ea typeface="MS Mincho" panose="02020609040205080304" pitchFamily="49" charset="-128"/>
              <a:cs typeface="Times New Roman" panose="02020603050405020304" pitchFamily="18" charset="0"/>
            </a:endParaRPr>
          </a:p>
          <a:p>
            <a:pPr marL="342900" indent="-342900">
              <a:lnSpc>
                <a:spcPct val="150000"/>
              </a:lnSpc>
              <a:buFont typeface="+mj-lt"/>
              <a:buAutoNum type="arabicPeriod"/>
            </a:pPr>
            <a:endParaRPr lang="en-US" sz="1800" dirty="0">
              <a:solidFill>
                <a:srgbClr val="333333"/>
              </a:solidFill>
              <a:effectLst/>
              <a:latin typeface="Times New Roman" panose="02020603050405020304" pitchFamily="18" charset="0"/>
              <a:ea typeface="MS Mincho" panose="02020609040205080304" pitchFamily="49" charset="-128"/>
            </a:endParaRPr>
          </a:p>
          <a:p>
            <a:pPr>
              <a:lnSpc>
                <a:spcPct val="150000"/>
              </a:lnSpc>
            </a:pPr>
            <a:endParaRPr lang="en-US" sz="1950" kern="100" dirty="0">
              <a:solidFill>
                <a:srgbClr val="002060"/>
              </a:solidFill>
              <a:effectLst/>
              <a:latin typeface="Times New Roman" panose="02020603050405020304" pitchFamily="18" charset="0"/>
              <a:ea typeface="MS Mincho" panose="02020609040205080304" pitchFamily="49" charset="-128"/>
              <a:cs typeface="Times New Roman" panose="02020603050405020304" pitchFamily="18" charset="0"/>
            </a:endParaRPr>
          </a:p>
        </p:txBody>
      </p:sp>
    </p:spTree>
    <p:extLst>
      <p:ext uri="{BB962C8B-B14F-4D97-AF65-F5344CB8AC3E}">
        <p14:creationId xmlns:p14="http://schemas.microsoft.com/office/powerpoint/2010/main" val="83009701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a:extLst>
              <a:ext uri="{FF2B5EF4-FFF2-40B4-BE49-F238E27FC236}">
                <a16:creationId xmlns:a16="http://schemas.microsoft.com/office/drawing/2014/main" id="{9A65D20F-9141-68D2-6774-12A301B5C910}"/>
              </a:ext>
            </a:extLst>
          </p:cNvPr>
          <p:cNvSpPr>
            <a:spLocks noGrp="1"/>
          </p:cNvSpPr>
          <p:nvPr>
            <p:ph type="subTitle" idx="1"/>
          </p:nvPr>
        </p:nvSpPr>
        <p:spPr>
          <a:xfrm>
            <a:off x="904737" y="1460846"/>
            <a:ext cx="10382526" cy="4470255"/>
          </a:xfrm>
        </p:spPr>
        <p:txBody>
          <a:bodyPr>
            <a:normAutofit/>
          </a:bodyPr>
          <a:lstStyle/>
          <a:p>
            <a:pPr algn="l">
              <a:lnSpc>
                <a:spcPct val="200000"/>
              </a:lnSpc>
            </a:pPr>
            <a:r>
              <a:rPr lang="en-US" sz="4000" dirty="0">
                <a:solidFill>
                  <a:schemeClr val="bg1"/>
                </a:solidFill>
                <a:latin typeface="Times New Roman" panose="02020603050405020304" pitchFamily="18" charset="0"/>
                <a:cs typeface="Times New Roman" panose="02020603050405020304" pitchFamily="18" charset="0"/>
              </a:rPr>
              <a:t> </a:t>
            </a:r>
            <a:r>
              <a:rPr lang="en-US" sz="4000" b="1" dirty="0">
                <a:highlight>
                  <a:srgbClr val="FF0000"/>
                </a:highlight>
                <a:latin typeface="Times New Roman" panose="02020603050405020304" pitchFamily="18" charset="0"/>
                <a:cs typeface="Times New Roman" panose="02020603050405020304" pitchFamily="18" charset="0"/>
              </a:rPr>
              <a:t>Question: </a:t>
            </a:r>
          </a:p>
          <a:p>
            <a:pPr algn="l">
              <a:lnSpc>
                <a:spcPct val="200000"/>
              </a:lnSpc>
            </a:pPr>
            <a:r>
              <a:rPr lang="en-US" sz="4000" dirty="0">
                <a:solidFill>
                  <a:srgbClr val="002060"/>
                </a:solidFill>
                <a:effectLst/>
                <a:latin typeface="Times New Roman" panose="02020603050405020304" pitchFamily="18" charset="0"/>
                <a:ea typeface="MS Mincho" panose="02020609040205080304" pitchFamily="49" charset="-128"/>
              </a:rPr>
              <a:t>Does Surgical </a:t>
            </a:r>
            <a:r>
              <a:rPr lang="en-US" sz="4000" dirty="0">
                <a:solidFill>
                  <a:srgbClr val="002060"/>
                </a:solidFill>
                <a:latin typeface="Times New Roman" panose="02020603050405020304" pitchFamily="18" charset="0"/>
                <a:ea typeface="MS Mincho" panose="02020609040205080304" pitchFamily="49" charset="-128"/>
              </a:rPr>
              <a:t>A</a:t>
            </a:r>
            <a:r>
              <a:rPr lang="en-US" sz="4000" dirty="0">
                <a:solidFill>
                  <a:srgbClr val="002060"/>
                </a:solidFill>
                <a:effectLst/>
                <a:latin typeface="Times New Roman" panose="02020603050405020304" pitchFamily="18" charset="0"/>
                <a:ea typeface="MS Mincho" panose="02020609040205080304" pitchFamily="49" charset="-128"/>
              </a:rPr>
              <a:t>pproach </a:t>
            </a:r>
            <a:r>
              <a:rPr lang="en-US" sz="4000" dirty="0">
                <a:solidFill>
                  <a:srgbClr val="002060"/>
                </a:solidFill>
                <a:latin typeface="Times New Roman" panose="02020603050405020304" pitchFamily="18" charset="0"/>
                <a:ea typeface="MS Mincho" panose="02020609040205080304" pitchFamily="49" charset="-128"/>
              </a:rPr>
              <a:t>I</a:t>
            </a:r>
            <a:r>
              <a:rPr lang="en-US" sz="4000" dirty="0">
                <a:solidFill>
                  <a:srgbClr val="002060"/>
                </a:solidFill>
                <a:effectLst/>
                <a:latin typeface="Times New Roman" panose="02020603050405020304" pitchFamily="18" charset="0"/>
                <a:ea typeface="MS Mincho" panose="02020609040205080304" pitchFamily="49" charset="-128"/>
              </a:rPr>
              <a:t>mpact </a:t>
            </a:r>
            <a:r>
              <a:rPr lang="en-US" sz="4000" dirty="0">
                <a:solidFill>
                  <a:srgbClr val="002060"/>
                </a:solidFill>
                <a:latin typeface="Times New Roman" panose="02020603050405020304" pitchFamily="18" charset="0"/>
                <a:ea typeface="MS Mincho" panose="02020609040205080304" pitchFamily="49" charset="-128"/>
              </a:rPr>
              <a:t>O</a:t>
            </a:r>
            <a:r>
              <a:rPr lang="en-US" sz="4000" dirty="0">
                <a:solidFill>
                  <a:srgbClr val="002060"/>
                </a:solidFill>
                <a:effectLst/>
                <a:latin typeface="Times New Roman" panose="02020603050405020304" pitchFamily="18" charset="0"/>
                <a:ea typeface="MS Mincho" panose="02020609040205080304" pitchFamily="49" charset="-128"/>
              </a:rPr>
              <a:t>utcomes in Primary Total </a:t>
            </a:r>
            <a:r>
              <a:rPr lang="en-US" sz="4000" dirty="0">
                <a:solidFill>
                  <a:srgbClr val="002060"/>
                </a:solidFill>
                <a:latin typeface="Times New Roman" panose="02020603050405020304" pitchFamily="18" charset="0"/>
                <a:ea typeface="MS Mincho" panose="02020609040205080304" pitchFamily="49" charset="-128"/>
              </a:rPr>
              <a:t>H</a:t>
            </a:r>
            <a:r>
              <a:rPr lang="en-US" sz="4000" dirty="0">
                <a:solidFill>
                  <a:srgbClr val="002060"/>
                </a:solidFill>
                <a:effectLst/>
                <a:latin typeface="Times New Roman" panose="02020603050405020304" pitchFamily="18" charset="0"/>
                <a:ea typeface="MS Mincho" panose="02020609040205080304" pitchFamily="49" charset="-128"/>
              </a:rPr>
              <a:t>ip </a:t>
            </a:r>
            <a:r>
              <a:rPr lang="en-US" sz="4000" dirty="0">
                <a:solidFill>
                  <a:srgbClr val="002060"/>
                </a:solidFill>
                <a:latin typeface="Times New Roman" panose="02020603050405020304" pitchFamily="18" charset="0"/>
                <a:ea typeface="MS Mincho" panose="02020609040205080304" pitchFamily="49" charset="-128"/>
              </a:rPr>
              <a:t>A</a:t>
            </a:r>
            <a:r>
              <a:rPr lang="en-US" sz="4000" dirty="0">
                <a:solidFill>
                  <a:srgbClr val="002060"/>
                </a:solidFill>
                <a:effectLst/>
                <a:latin typeface="Times New Roman" panose="02020603050405020304" pitchFamily="18" charset="0"/>
                <a:ea typeface="MS Mincho" panose="02020609040205080304" pitchFamily="49" charset="-128"/>
              </a:rPr>
              <a:t>rthroplasty? </a:t>
            </a:r>
            <a:endParaRPr lang="en-US" sz="4000" b="1" dirty="0">
              <a:solidFill>
                <a:srgbClr val="002060"/>
              </a:solidFill>
              <a:highlight>
                <a:srgbClr val="FF0000"/>
              </a:highligh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47120246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a:extLst>
              <a:ext uri="{FF2B5EF4-FFF2-40B4-BE49-F238E27FC236}">
                <a16:creationId xmlns:a16="http://schemas.microsoft.com/office/drawing/2014/main" id="{9A65D20F-9141-68D2-6774-12A301B5C910}"/>
              </a:ext>
            </a:extLst>
          </p:cNvPr>
          <p:cNvSpPr>
            <a:spLocks noGrp="1"/>
          </p:cNvSpPr>
          <p:nvPr>
            <p:ph type="subTitle" idx="1"/>
          </p:nvPr>
        </p:nvSpPr>
        <p:spPr>
          <a:xfrm>
            <a:off x="274320" y="1411758"/>
            <a:ext cx="9401298" cy="4470255"/>
          </a:xfrm>
        </p:spPr>
        <p:txBody>
          <a:bodyPr>
            <a:normAutofit/>
          </a:bodyPr>
          <a:lstStyle/>
          <a:p>
            <a:pPr algn="l"/>
            <a:r>
              <a:rPr lang="en-US" sz="4800" b="1" dirty="0">
                <a:solidFill>
                  <a:schemeClr val="bg1"/>
                </a:solidFill>
                <a:highlight>
                  <a:srgbClr val="FFFF00"/>
                </a:highlight>
                <a:latin typeface="Times New Roman" panose="02020603050405020304" pitchFamily="18" charset="0"/>
                <a:cs typeface="Times New Roman" panose="02020603050405020304" pitchFamily="18" charset="0"/>
              </a:rPr>
              <a:t> </a:t>
            </a:r>
            <a:r>
              <a:rPr lang="en-US" sz="4800" b="1" dirty="0">
                <a:highlight>
                  <a:srgbClr val="FFFF00"/>
                </a:highlight>
                <a:latin typeface="Times New Roman" panose="02020603050405020304" pitchFamily="18" charset="0"/>
                <a:cs typeface="Times New Roman" panose="02020603050405020304" pitchFamily="18" charset="0"/>
              </a:rPr>
              <a:t>Rationale: </a:t>
            </a:r>
            <a:endParaRPr lang="en-TR" sz="4400">
              <a:highlight>
                <a:srgbClr val="FFFF00"/>
              </a:highlight>
              <a:latin typeface="Times New Roman" panose="02020603050405020304" pitchFamily="18" charset="0"/>
              <a:cs typeface="Times New Roman" panose="02020603050405020304" pitchFamily="18" charset="0"/>
            </a:endParaRPr>
          </a:p>
        </p:txBody>
      </p:sp>
      <p:sp>
        <p:nvSpPr>
          <p:cNvPr id="5" name="TextBox 4">
            <a:extLst>
              <a:ext uri="{FF2B5EF4-FFF2-40B4-BE49-F238E27FC236}">
                <a16:creationId xmlns:a16="http://schemas.microsoft.com/office/drawing/2014/main" id="{6B66803D-0C0C-4CD5-AC23-5B871DE6E61E}"/>
              </a:ext>
            </a:extLst>
          </p:cNvPr>
          <p:cNvSpPr txBox="1"/>
          <p:nvPr/>
        </p:nvSpPr>
        <p:spPr>
          <a:xfrm>
            <a:off x="642025" y="2086309"/>
            <a:ext cx="10907949" cy="4771691"/>
          </a:xfrm>
          <a:prstGeom prst="rect">
            <a:avLst/>
          </a:prstGeom>
          <a:noFill/>
        </p:spPr>
        <p:txBody>
          <a:bodyPr wrap="square">
            <a:spAutoFit/>
          </a:bodyPr>
          <a:lstStyle/>
          <a:p>
            <a:pPr marL="0" marR="0" indent="457200">
              <a:lnSpc>
                <a:spcPct val="200000"/>
              </a:lnSpc>
              <a:spcBef>
                <a:spcPts val="0"/>
              </a:spcBef>
              <a:spcAft>
                <a:spcPts val="0"/>
              </a:spcAft>
            </a:pPr>
            <a:r>
              <a:rPr lang="en-US" sz="2500" kern="100" dirty="0">
                <a:solidFill>
                  <a:srgbClr val="002060"/>
                </a:solidFill>
                <a:effectLst/>
                <a:latin typeface="Times New Roman" panose="02020603050405020304" pitchFamily="18" charset="0"/>
                <a:ea typeface="MS Mincho" panose="02020609040205080304" pitchFamily="49" charset="-128"/>
                <a:cs typeface="Times New Roman" panose="02020603050405020304" pitchFamily="18" charset="0"/>
              </a:rPr>
              <a:t>In this literature review, we found that there was no difference in the ris</a:t>
            </a:r>
            <a:r>
              <a:rPr lang="en-US" sz="2500" kern="100" dirty="0">
                <a:solidFill>
                  <a:srgbClr val="002060"/>
                </a:solidFill>
                <a:latin typeface="Times New Roman" panose="02020603050405020304" pitchFamily="18" charset="0"/>
                <a:ea typeface="MS Mincho" panose="02020609040205080304" pitchFamily="49" charset="-128"/>
                <a:cs typeface="Times New Roman" panose="02020603050405020304" pitchFamily="18" charset="0"/>
              </a:rPr>
              <a:t>k of i</a:t>
            </a:r>
            <a:r>
              <a:rPr lang="en-US" sz="2500" kern="100" dirty="0">
                <a:solidFill>
                  <a:srgbClr val="002060"/>
                </a:solidFill>
                <a:effectLst/>
                <a:latin typeface="Times New Roman" panose="02020603050405020304" pitchFamily="18" charset="0"/>
                <a:ea typeface="MS Mincho" panose="02020609040205080304" pitchFamily="49" charset="-128"/>
                <a:cs typeface="Times New Roman" panose="02020603050405020304" pitchFamily="18" charset="0"/>
              </a:rPr>
              <a:t>nstability, dislocation, periprosthetic fracture, and infection between the PA, DA, and DL surgical approaches. Although the DA approach was initially believed to have superior functional outcomes when compared to the more conventional PA and DL approaches, it is now well-established that all three surgical approaches are safe and have excellent results. </a:t>
            </a:r>
            <a:endParaRPr lang="en-US" sz="2500" dirty="0">
              <a:solidFill>
                <a:srgbClr val="00206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24054535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a:extLst>
              <a:ext uri="{FF2B5EF4-FFF2-40B4-BE49-F238E27FC236}">
                <a16:creationId xmlns:a16="http://schemas.microsoft.com/office/drawing/2014/main" id="{9A65D20F-9141-68D2-6774-12A301B5C910}"/>
              </a:ext>
            </a:extLst>
          </p:cNvPr>
          <p:cNvSpPr>
            <a:spLocks noGrp="1"/>
          </p:cNvSpPr>
          <p:nvPr>
            <p:ph type="subTitle" idx="1"/>
          </p:nvPr>
        </p:nvSpPr>
        <p:spPr>
          <a:xfrm>
            <a:off x="365760" y="1761362"/>
            <a:ext cx="11277600" cy="4470255"/>
          </a:xfrm>
        </p:spPr>
        <p:txBody>
          <a:bodyPr>
            <a:normAutofit fontScale="32500" lnSpcReduction="20000"/>
          </a:bodyPr>
          <a:lstStyle/>
          <a:p>
            <a:pPr>
              <a:lnSpc>
                <a:spcPct val="200000"/>
              </a:lnSpc>
            </a:pPr>
            <a:r>
              <a:rPr lang="en-US" sz="8000" b="1" dirty="0">
                <a:highlight>
                  <a:srgbClr val="FF0000"/>
                </a:highlight>
                <a:latin typeface="Times New Roman" panose="02020603050405020304" pitchFamily="18" charset="0"/>
                <a:cs typeface="Times New Roman" panose="02020603050405020304" pitchFamily="18" charset="0"/>
              </a:rPr>
              <a:t>Question: </a:t>
            </a:r>
          </a:p>
          <a:p>
            <a:pPr>
              <a:lnSpc>
                <a:spcPct val="200000"/>
              </a:lnSpc>
            </a:pPr>
            <a:r>
              <a:rPr lang="en-US" sz="8000" dirty="0">
                <a:solidFill>
                  <a:srgbClr val="002060"/>
                </a:solidFill>
                <a:effectLst/>
                <a:latin typeface="Times New Roman" panose="02020603050405020304" pitchFamily="18" charset="0"/>
                <a:ea typeface="MS Mincho" panose="02020609040205080304" pitchFamily="49" charset="-128"/>
              </a:rPr>
              <a:t>Does Surgical </a:t>
            </a:r>
            <a:r>
              <a:rPr lang="en-US" sz="8000" dirty="0">
                <a:solidFill>
                  <a:srgbClr val="002060"/>
                </a:solidFill>
                <a:latin typeface="Times New Roman" panose="02020603050405020304" pitchFamily="18" charset="0"/>
                <a:ea typeface="MS Mincho" panose="02020609040205080304" pitchFamily="49" charset="-128"/>
              </a:rPr>
              <a:t>A</a:t>
            </a:r>
            <a:r>
              <a:rPr lang="en-US" sz="8000" dirty="0">
                <a:solidFill>
                  <a:srgbClr val="002060"/>
                </a:solidFill>
                <a:effectLst/>
                <a:latin typeface="Times New Roman" panose="02020603050405020304" pitchFamily="18" charset="0"/>
                <a:ea typeface="MS Mincho" panose="02020609040205080304" pitchFamily="49" charset="-128"/>
              </a:rPr>
              <a:t>pproach </a:t>
            </a:r>
            <a:r>
              <a:rPr lang="en-US" sz="8000" dirty="0">
                <a:solidFill>
                  <a:srgbClr val="002060"/>
                </a:solidFill>
                <a:latin typeface="Times New Roman" panose="02020603050405020304" pitchFamily="18" charset="0"/>
                <a:ea typeface="MS Mincho" panose="02020609040205080304" pitchFamily="49" charset="-128"/>
              </a:rPr>
              <a:t>I</a:t>
            </a:r>
            <a:r>
              <a:rPr lang="en-US" sz="8000" dirty="0">
                <a:solidFill>
                  <a:srgbClr val="002060"/>
                </a:solidFill>
                <a:effectLst/>
                <a:latin typeface="Times New Roman" panose="02020603050405020304" pitchFamily="18" charset="0"/>
                <a:ea typeface="MS Mincho" panose="02020609040205080304" pitchFamily="49" charset="-128"/>
              </a:rPr>
              <a:t>mpact </a:t>
            </a:r>
            <a:r>
              <a:rPr lang="en-US" sz="8000" dirty="0">
                <a:solidFill>
                  <a:srgbClr val="002060"/>
                </a:solidFill>
                <a:latin typeface="Times New Roman" panose="02020603050405020304" pitchFamily="18" charset="0"/>
                <a:ea typeface="MS Mincho" panose="02020609040205080304" pitchFamily="49" charset="-128"/>
              </a:rPr>
              <a:t>O</a:t>
            </a:r>
            <a:r>
              <a:rPr lang="en-US" sz="8000" dirty="0">
                <a:solidFill>
                  <a:srgbClr val="002060"/>
                </a:solidFill>
                <a:effectLst/>
                <a:latin typeface="Times New Roman" panose="02020603050405020304" pitchFamily="18" charset="0"/>
                <a:ea typeface="MS Mincho" panose="02020609040205080304" pitchFamily="49" charset="-128"/>
              </a:rPr>
              <a:t>utcomes in Primary Total </a:t>
            </a:r>
            <a:r>
              <a:rPr lang="en-US" sz="8000" dirty="0">
                <a:solidFill>
                  <a:srgbClr val="002060"/>
                </a:solidFill>
                <a:latin typeface="Times New Roman" panose="02020603050405020304" pitchFamily="18" charset="0"/>
                <a:ea typeface="MS Mincho" panose="02020609040205080304" pitchFamily="49" charset="-128"/>
              </a:rPr>
              <a:t>H</a:t>
            </a:r>
            <a:r>
              <a:rPr lang="en-US" sz="8000" dirty="0">
                <a:solidFill>
                  <a:srgbClr val="002060"/>
                </a:solidFill>
                <a:effectLst/>
                <a:latin typeface="Times New Roman" panose="02020603050405020304" pitchFamily="18" charset="0"/>
                <a:ea typeface="MS Mincho" panose="02020609040205080304" pitchFamily="49" charset="-128"/>
              </a:rPr>
              <a:t>ip </a:t>
            </a:r>
            <a:r>
              <a:rPr lang="en-US" sz="8000" dirty="0">
                <a:solidFill>
                  <a:srgbClr val="002060"/>
                </a:solidFill>
                <a:latin typeface="Times New Roman" panose="02020603050405020304" pitchFamily="18" charset="0"/>
                <a:ea typeface="MS Mincho" panose="02020609040205080304" pitchFamily="49" charset="-128"/>
              </a:rPr>
              <a:t>A</a:t>
            </a:r>
            <a:r>
              <a:rPr lang="en-US" sz="8000" dirty="0">
                <a:solidFill>
                  <a:srgbClr val="002060"/>
                </a:solidFill>
                <a:effectLst/>
                <a:latin typeface="Times New Roman" panose="02020603050405020304" pitchFamily="18" charset="0"/>
                <a:ea typeface="MS Mincho" panose="02020609040205080304" pitchFamily="49" charset="-128"/>
              </a:rPr>
              <a:t>rthroplasty? </a:t>
            </a:r>
            <a:endParaRPr lang="tr-TR" sz="8000" b="1" dirty="0">
              <a:highlight>
                <a:srgbClr val="00FF00"/>
              </a:highlight>
              <a:latin typeface="Times New Roman" panose="02020603050405020304" pitchFamily="18" charset="0"/>
              <a:cs typeface="Times New Roman" panose="02020603050405020304" pitchFamily="18" charset="0"/>
            </a:endParaRPr>
          </a:p>
          <a:p>
            <a:endParaRPr lang="tr-TR" sz="8000" b="1" dirty="0">
              <a:highlight>
                <a:srgbClr val="00FF00"/>
              </a:highlight>
              <a:latin typeface="Times New Roman" panose="02020603050405020304" pitchFamily="18" charset="0"/>
              <a:cs typeface="Times New Roman" panose="02020603050405020304" pitchFamily="18" charset="0"/>
            </a:endParaRPr>
          </a:p>
          <a:p>
            <a:r>
              <a:rPr lang="en-US" sz="8000" b="1" dirty="0">
                <a:highlight>
                  <a:srgbClr val="00FF00"/>
                </a:highlight>
                <a:latin typeface="Times New Roman" panose="02020603050405020304" pitchFamily="18" charset="0"/>
                <a:cs typeface="Times New Roman" panose="02020603050405020304" pitchFamily="18" charset="0"/>
              </a:rPr>
              <a:t>Response:</a:t>
            </a:r>
          </a:p>
          <a:p>
            <a:pPr algn="l">
              <a:lnSpc>
                <a:spcPct val="150000"/>
              </a:lnSpc>
            </a:pPr>
            <a:r>
              <a:rPr lang="en-US" sz="5800" dirty="0">
                <a:solidFill>
                  <a:srgbClr val="002060"/>
                </a:solidFill>
                <a:effectLst/>
                <a:latin typeface="Times New Roman" panose="02020603050405020304" pitchFamily="18" charset="0"/>
                <a:ea typeface="MS Mincho" panose="02020609040205080304" pitchFamily="49" charset="-128"/>
                <a:cs typeface="Times New Roman" panose="02020603050405020304" pitchFamily="18" charset="0"/>
              </a:rPr>
              <a:t>Based on data spanning several years, it appears that all surgical approaches for total hip arthroplasty (THA) are safe and demonstrate excellent results. In addition to accounting for individual patient characteristics, surgeons should also consider their proficiency with the technique when selecting surgical approach in patients undergoing primary THA.</a:t>
            </a:r>
            <a:r>
              <a:rPr lang="en-US" sz="5800" dirty="0">
                <a:solidFill>
                  <a:srgbClr val="002060"/>
                </a:solidFill>
                <a:effectLst/>
                <a:latin typeface="Times New Roman" panose="02020603050405020304" pitchFamily="18" charset="0"/>
                <a:cs typeface="Times New Roman" panose="02020603050405020304" pitchFamily="18" charset="0"/>
              </a:rPr>
              <a:t> </a:t>
            </a:r>
            <a:endParaRPr lang="en-TR" sz="5800" dirty="0">
              <a:solidFill>
                <a:srgbClr val="00206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59572181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6b2cb18b-1808-4a12-b3e4-0026674f10ec" xsi:nil="true"/>
    <Tarih xmlns="5e998ea4-89a7-4b33-a9ed-5044a4d65497" xsi:nil="true"/>
    <lcf76f155ced4ddcb4097134ff3c332f xmlns="5e998ea4-89a7-4b33-a9ed-5044a4d65497">
      <Terms xmlns="http://schemas.microsoft.com/office/infopath/2007/PartnerControls"/>
    </lcf76f155ced4ddcb4097134ff3c332f>
  </documentManagement>
</p:properties>
</file>

<file path=customXml/item2.xml><?xml version="1.0" encoding="utf-8"?>
<ct:contentTypeSchema xmlns:ct="http://schemas.microsoft.com/office/2006/metadata/contentType" xmlns:ma="http://schemas.microsoft.com/office/2006/metadata/properties/metaAttributes" ct:_="" ma:_="" ma:contentTypeName="Belge" ma:contentTypeID="0x0101002B840B92403B6E46AC9F9DC6E234F7AC" ma:contentTypeVersion="16" ma:contentTypeDescription="Yeni belge oluşturun." ma:contentTypeScope="" ma:versionID="7514b18c6098b7855efbf3d658a0b053">
  <xsd:schema xmlns:xsd="http://www.w3.org/2001/XMLSchema" xmlns:xs="http://www.w3.org/2001/XMLSchema" xmlns:p="http://schemas.microsoft.com/office/2006/metadata/properties" xmlns:ns2="6b2cb18b-1808-4a12-b3e4-0026674f10ec" xmlns:ns3="5e998ea4-89a7-4b33-a9ed-5044a4d65497" targetNamespace="http://schemas.microsoft.com/office/2006/metadata/properties" ma:root="true" ma:fieldsID="9f0748201c77966b270ec4d6aa41c4b7" ns2:_="" ns3:_="">
    <xsd:import namespace="6b2cb18b-1808-4a12-b3e4-0026674f10ec"/>
    <xsd:import namespace="5e998ea4-89a7-4b33-a9ed-5044a4d65497"/>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lcf76f155ced4ddcb4097134ff3c332f" minOccurs="0"/>
                <xsd:element ref="ns2:TaxCatchAll" minOccurs="0"/>
                <xsd:element ref="ns3:MediaServiceDateTaken" minOccurs="0"/>
                <xsd:element ref="ns3:MediaServiceOCR" minOccurs="0"/>
                <xsd:element ref="ns3:MediaServiceGenerationTime" minOccurs="0"/>
                <xsd:element ref="ns3:MediaServiceEventHashCode" minOccurs="0"/>
                <xsd:element ref="ns3:MediaLengthInSeconds" minOccurs="0"/>
                <xsd:element ref="ns3:MediaServiceLocation" minOccurs="0"/>
                <xsd:element ref="ns3:Tarih" minOccurs="0"/>
                <xsd:element ref="ns3:MediaServiceObjectDetectorVersions" minOccurs="0"/>
                <xsd:element ref="ns3: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b2cb18b-1808-4a12-b3e4-0026674f10ec" elementFormDefault="qualified">
    <xsd:import namespace="http://schemas.microsoft.com/office/2006/documentManagement/types"/>
    <xsd:import namespace="http://schemas.microsoft.com/office/infopath/2007/PartnerControls"/>
    <xsd:element name="SharedWithUsers" ma:index="8" nillable="true" ma:displayName="Paylaşılanlar"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Ayrıntıları ile Paylaşıldı" ma:internalName="SharedWithDetails" ma:readOnly="true">
      <xsd:simpleType>
        <xsd:restriction base="dms:Note">
          <xsd:maxLength value="255"/>
        </xsd:restriction>
      </xsd:simpleType>
    </xsd:element>
    <xsd:element name="TaxCatchAll" ma:index="14" nillable="true" ma:displayName="Taxonomy Catch All Column" ma:hidden="true" ma:list="{e838da6f-f4e1-4ccf-b804-d5d5cd3133fd}" ma:internalName="TaxCatchAll" ma:showField="CatchAllData" ma:web="6b2cb18b-1808-4a12-b3e4-0026674f10ec">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5e998ea4-89a7-4b33-a9ed-5044a4d65497"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lcf76f155ced4ddcb4097134ff3c332f" ma:index="13" nillable="true" ma:taxonomy="true" ma:internalName="lcf76f155ced4ddcb4097134ff3c332f" ma:taxonomyFieldName="MediaServiceImageTags" ma:displayName="Resim Etiketleri" ma:readOnly="false" ma:fieldId="{5cf76f15-5ced-4ddc-b409-7134ff3c332f}" ma:taxonomyMulti="true" ma:sspId="e58c957c-ee55-4f6f-9beb-d227bd4327bd" ma:termSetId="09814cd3-568e-fe90-9814-8d621ff8fb84" ma:anchorId="fba54fb3-c3e1-fe81-a776-ca4b69148c4d" ma:open="true" ma:isKeyword="false">
      <xsd:complexType>
        <xsd:sequence>
          <xsd:element ref="pc:Terms" minOccurs="0" maxOccurs="1"/>
        </xsd:sequence>
      </xsd:complexType>
    </xsd:element>
    <xsd:element name="MediaServiceDateTaken" ma:index="15" nillable="true" ma:displayName="MediaServiceDateTaken" ma:hidden="true" ma:internalName="MediaServiceDateTaken"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LengthInSeconds" ma:index="19" nillable="true" ma:displayName="MediaLengthInSeconds" ma:hidden="true" ma:internalName="MediaLengthInSeconds" ma:readOnly="true">
      <xsd:simpleType>
        <xsd:restriction base="dms:Unknown"/>
      </xsd:simpleType>
    </xsd:element>
    <xsd:element name="MediaServiceLocation" ma:index="20" nillable="true" ma:displayName="Location" ma:internalName="MediaServiceLocation" ma:readOnly="true">
      <xsd:simpleType>
        <xsd:restriction base="dms:Text"/>
      </xsd:simpleType>
    </xsd:element>
    <xsd:element name="Tarih" ma:index="21" nillable="true" ma:displayName="Tarih" ma:format="DateOnly" ma:internalName="Tarih">
      <xsd:simpleType>
        <xsd:restriction base="dms:DateTime"/>
      </xsd:simpleType>
    </xsd:element>
    <xsd:element name="MediaServiceObjectDetectorVersions" ma:index="22"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3" nillable="true" ma:displayName="MediaServiceSearchProperties" ma:hidden="true" ma:internalName="MediaServiceSearchProperties"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çerik Türü"/>
        <xsd:element ref="dc:title" minOccurs="0" maxOccurs="1" ma:index="4" ma:displayName="Başlık"/>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C8265FE3-6229-4FAD-9775-69AC66D14E5A}">
  <ds:schemaRefs>
    <ds:schemaRef ds:uri="http://schemas.microsoft.com/office/2006/metadata/properties"/>
    <ds:schemaRef ds:uri="http://schemas.microsoft.com/office/infopath/2007/PartnerControls"/>
    <ds:schemaRef ds:uri="6b2cb18b-1808-4a12-b3e4-0026674f10ec"/>
    <ds:schemaRef ds:uri="5e998ea4-89a7-4b33-a9ed-5044a4d65497"/>
  </ds:schemaRefs>
</ds:datastoreItem>
</file>

<file path=customXml/itemProps2.xml><?xml version="1.0" encoding="utf-8"?>
<ds:datastoreItem xmlns:ds="http://schemas.openxmlformats.org/officeDocument/2006/customXml" ds:itemID="{A84EC9C4-5697-4725-8CDC-8BB81BD5388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6b2cb18b-1808-4a12-b3e4-0026674f10ec"/>
    <ds:schemaRef ds:uri="5e998ea4-89a7-4b33-a9ed-5044a4d65497"/>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D32D4354-B25A-448A-B9A3-A5FBB3131EE7}">
  <ds:schemaRefs>
    <ds:schemaRef ds:uri="http://schemas.microsoft.com/sharepoint/v3/contenttype/forms"/>
  </ds:schemaRefs>
</ds:datastoreItem>
</file>

<file path=docMetadata/LabelInfo.xml><?xml version="1.0" encoding="utf-8"?>
<clbl:labelList xmlns:clbl="http://schemas.microsoft.com/office/2020/mipLabelMetadata">
  <clbl:label id="{11372f5f-8e19-4efb-8afe-8eac20a980c4}" enabled="1" method="Standard" siteId="{a25fff9c-3f63-4fb2-9a8a-d9bdd0321f9a}" contentBits="0" removed="0"/>
</clbl:labelList>
</file>

<file path=docProps/app.xml><?xml version="1.0" encoding="utf-8"?>
<Properties xmlns="http://schemas.openxmlformats.org/officeDocument/2006/extended-properties" xmlns:vt="http://schemas.openxmlformats.org/officeDocument/2006/docPropsVTypes">
  <Template/>
  <TotalTime>3365</TotalTime>
  <Words>513</Words>
  <Application>Microsoft Office PowerPoint</Application>
  <PresentationFormat>Geniş ekran</PresentationFormat>
  <Paragraphs>37</Paragraphs>
  <Slides>8</Slides>
  <Notes>1</Notes>
  <HiddenSlides>0</HiddenSlides>
  <MMClips>0</MMClips>
  <ScaleCrop>false</ScaleCrop>
  <HeadingPairs>
    <vt:vector size="6" baseType="variant">
      <vt:variant>
        <vt:lpstr>Kullanılan Yazı Tipleri</vt:lpstr>
      </vt:variant>
      <vt:variant>
        <vt:i4>7</vt:i4>
      </vt:variant>
      <vt:variant>
        <vt:lpstr>Tema</vt:lpstr>
      </vt:variant>
      <vt:variant>
        <vt:i4>1</vt:i4>
      </vt:variant>
      <vt:variant>
        <vt:lpstr>Slayt Başlıkları</vt:lpstr>
      </vt:variant>
      <vt:variant>
        <vt:i4>8</vt:i4>
      </vt:variant>
    </vt:vector>
  </HeadingPairs>
  <TitlesOfParts>
    <vt:vector size="16" baseType="lpstr">
      <vt:lpstr>Aptos</vt:lpstr>
      <vt:lpstr>Aptos Display</vt:lpstr>
      <vt:lpstr>Arial</vt:lpstr>
      <vt:lpstr>Calibri</vt:lpstr>
      <vt:lpstr>Segoe UI</vt:lpstr>
      <vt:lpstr>Times New Roman</vt:lpstr>
      <vt:lpstr>Wingdings</vt:lpstr>
      <vt:lpstr>Office Theme</vt:lpstr>
      <vt:lpstr>PowerPoint Sunusu</vt:lpstr>
      <vt:lpstr>PowerPoint Sunusu</vt:lpstr>
      <vt:lpstr>Why is this topic important</vt:lpstr>
      <vt:lpstr>PowerPoint Sunusu</vt:lpstr>
      <vt:lpstr>PowerPoint Sunusu</vt:lpstr>
      <vt:lpstr>PowerPoint Sunusu</vt:lpstr>
      <vt:lpstr>PowerPoint Sunusu</vt:lpstr>
      <vt:lpstr>PowerPoint Sunusu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Deniz Demirkıran</dc:creator>
  <cp:lastModifiedBy>kayhan karaytug</cp:lastModifiedBy>
  <cp:revision>26</cp:revision>
  <dcterms:created xsi:type="dcterms:W3CDTF">2024-06-13T13:25:39Z</dcterms:created>
  <dcterms:modified xsi:type="dcterms:W3CDTF">2024-08-26T05:05:21Z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0x0101002B840B92403B6E46AC9F9DC6E234F7AC</vt:lpwstr>
  </property>
  <property fmtid="{D5CDD505-2E9C-101B-9397-08002B2CF9AE}" pid="3" name="MediaServiceImageTags">
    <vt:lpwstr/>
  </property>
</Properties>
</file>